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134806516" r:id="rId2"/>
    <p:sldId id="2134806529" r:id="rId3"/>
    <p:sldId id="2134806528" r:id="rId4"/>
    <p:sldId id="2134806527" r:id="rId5"/>
    <p:sldId id="2134806531" r:id="rId6"/>
    <p:sldId id="2134806539" r:id="rId7"/>
    <p:sldId id="2134806532" r:id="rId8"/>
    <p:sldId id="2134806538" r:id="rId9"/>
    <p:sldId id="2134806533" r:id="rId10"/>
    <p:sldId id="2134806540" r:id="rId11"/>
    <p:sldId id="2134806534" r:id="rId12"/>
    <p:sldId id="2134806541" r:id="rId13"/>
    <p:sldId id="2134806535" r:id="rId14"/>
    <p:sldId id="2134806542" r:id="rId15"/>
    <p:sldId id="2134806537" r:id="rId16"/>
    <p:sldId id="2134806543" r:id="rId17"/>
    <p:sldId id="213480651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60"/>
  </p:normalViewPr>
  <p:slideViewPr>
    <p:cSldViewPr snapToGrid="0">
      <p:cViewPr varScale="1">
        <p:scale>
          <a:sx n="63" d="100"/>
          <a:sy n="63" d="100"/>
        </p:scale>
        <p:origin x="84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kthivel, Kaarthikeyan (Cognizant)" userId="S::2303648@cognizant.com::94571e7e-05eb-43f6-8a7e-74bce1d578ea" providerId="AD" clId="Web-{3E813489-DB68-4FDD-9A57-58A6979F51D5}"/>
    <pc:docChg chg="modSld">
      <pc:chgData name="Sakthivel, Kaarthikeyan (Cognizant)" userId="S::2303648@cognizant.com::94571e7e-05eb-43f6-8a7e-74bce1d578ea" providerId="AD" clId="Web-{3E813489-DB68-4FDD-9A57-58A6979F51D5}" dt="2024-02-20T04:14:11.984" v="12"/>
      <pc:docMkLst>
        <pc:docMk/>
      </pc:docMkLst>
      <pc:sldChg chg="modTransition">
        <pc:chgData name="Sakthivel, Kaarthikeyan (Cognizant)" userId="S::2303648@cognizant.com::94571e7e-05eb-43f6-8a7e-74bce1d578ea" providerId="AD" clId="Web-{3E813489-DB68-4FDD-9A57-58A6979F51D5}" dt="2024-02-20T04:14:11.984" v="9"/>
        <pc:sldMkLst>
          <pc:docMk/>
          <pc:sldMk cId="4019922006" sldId="2134806514"/>
        </pc:sldMkLst>
      </pc:sldChg>
      <pc:sldChg chg="modTransition">
        <pc:chgData name="Sakthivel, Kaarthikeyan (Cognizant)" userId="S::2303648@cognizant.com::94571e7e-05eb-43f6-8a7e-74bce1d578ea" providerId="AD" clId="Web-{3E813489-DB68-4FDD-9A57-58A6979F51D5}" dt="2024-02-20T04:14:05.780" v="0"/>
        <pc:sldMkLst>
          <pc:docMk/>
          <pc:sldMk cId="2499616378" sldId="2134806516"/>
        </pc:sldMkLst>
      </pc:sldChg>
      <pc:sldChg chg="modTransition">
        <pc:chgData name="Sakthivel, Kaarthikeyan (Cognizant)" userId="S::2303648@cognizant.com::94571e7e-05eb-43f6-8a7e-74bce1d578ea" providerId="AD" clId="Web-{3E813489-DB68-4FDD-9A57-58A6979F51D5}" dt="2024-02-20T04:14:11.984" v="11"/>
        <pc:sldMkLst>
          <pc:docMk/>
          <pc:sldMk cId="2234507119" sldId="2134806527"/>
        </pc:sldMkLst>
      </pc:sldChg>
      <pc:sldChg chg="modTransition">
        <pc:chgData name="Sakthivel, Kaarthikeyan (Cognizant)" userId="S::2303648@cognizant.com::94571e7e-05eb-43f6-8a7e-74bce1d578ea" providerId="AD" clId="Web-{3E813489-DB68-4FDD-9A57-58A6979F51D5}" dt="2024-02-20T04:14:11.984" v="10"/>
        <pc:sldMkLst>
          <pc:docMk/>
          <pc:sldMk cId="1088606231" sldId="2134806528"/>
        </pc:sldMkLst>
      </pc:sldChg>
      <pc:sldChg chg="modTransition">
        <pc:chgData name="Sakthivel, Kaarthikeyan (Cognizant)" userId="S::2303648@cognizant.com::94571e7e-05eb-43f6-8a7e-74bce1d578ea" providerId="AD" clId="Web-{3E813489-DB68-4FDD-9A57-58A6979F51D5}" dt="2024-02-20T04:14:11.984" v="1"/>
        <pc:sldMkLst>
          <pc:docMk/>
          <pc:sldMk cId="3090551730" sldId="2134806529"/>
        </pc:sldMkLst>
      </pc:sldChg>
      <pc:sldChg chg="modTransition">
        <pc:chgData name="Sakthivel, Kaarthikeyan (Cognizant)" userId="S::2303648@cognizant.com::94571e7e-05eb-43f6-8a7e-74bce1d578ea" providerId="AD" clId="Web-{3E813489-DB68-4FDD-9A57-58A6979F51D5}" dt="2024-02-20T04:14:11.984" v="12"/>
        <pc:sldMkLst>
          <pc:docMk/>
          <pc:sldMk cId="1567472780" sldId="2134806531"/>
        </pc:sldMkLst>
      </pc:sldChg>
      <pc:sldChg chg="modTransition">
        <pc:chgData name="Sakthivel, Kaarthikeyan (Cognizant)" userId="S::2303648@cognizant.com::94571e7e-05eb-43f6-8a7e-74bce1d578ea" providerId="AD" clId="Web-{3E813489-DB68-4FDD-9A57-58A6979F51D5}" dt="2024-02-20T04:14:11.984" v="2"/>
        <pc:sldMkLst>
          <pc:docMk/>
          <pc:sldMk cId="4146674259" sldId="2134806532"/>
        </pc:sldMkLst>
      </pc:sldChg>
      <pc:sldChg chg="modTransition">
        <pc:chgData name="Sakthivel, Kaarthikeyan (Cognizant)" userId="S::2303648@cognizant.com::94571e7e-05eb-43f6-8a7e-74bce1d578ea" providerId="AD" clId="Web-{3E813489-DB68-4FDD-9A57-58A6979F51D5}" dt="2024-02-20T04:14:11.984" v="3"/>
        <pc:sldMkLst>
          <pc:docMk/>
          <pc:sldMk cId="885218827" sldId="2134806533"/>
        </pc:sldMkLst>
      </pc:sldChg>
      <pc:sldChg chg="modTransition">
        <pc:chgData name="Sakthivel, Kaarthikeyan (Cognizant)" userId="S::2303648@cognizant.com::94571e7e-05eb-43f6-8a7e-74bce1d578ea" providerId="AD" clId="Web-{3E813489-DB68-4FDD-9A57-58A6979F51D5}" dt="2024-02-20T04:14:11.984" v="4"/>
        <pc:sldMkLst>
          <pc:docMk/>
          <pc:sldMk cId="258557164" sldId="2134806534"/>
        </pc:sldMkLst>
      </pc:sldChg>
      <pc:sldChg chg="modTransition">
        <pc:chgData name="Sakthivel, Kaarthikeyan (Cognizant)" userId="S::2303648@cognizant.com::94571e7e-05eb-43f6-8a7e-74bce1d578ea" providerId="AD" clId="Web-{3E813489-DB68-4FDD-9A57-58A6979F51D5}" dt="2024-02-20T04:14:11.984" v="5"/>
        <pc:sldMkLst>
          <pc:docMk/>
          <pc:sldMk cId="1085569369" sldId="2134806535"/>
        </pc:sldMkLst>
      </pc:sldChg>
      <pc:sldChg chg="modTransition">
        <pc:chgData name="Sakthivel, Kaarthikeyan (Cognizant)" userId="S::2303648@cognizant.com::94571e7e-05eb-43f6-8a7e-74bce1d578ea" providerId="AD" clId="Web-{3E813489-DB68-4FDD-9A57-58A6979F51D5}" dt="2024-02-20T04:14:11.984" v="6"/>
        <pc:sldMkLst>
          <pc:docMk/>
          <pc:sldMk cId="2630751451" sldId="2134806536"/>
        </pc:sldMkLst>
      </pc:sldChg>
      <pc:sldChg chg="modTransition">
        <pc:chgData name="Sakthivel, Kaarthikeyan (Cognizant)" userId="S::2303648@cognizant.com::94571e7e-05eb-43f6-8a7e-74bce1d578ea" providerId="AD" clId="Web-{3E813489-DB68-4FDD-9A57-58A6979F51D5}" dt="2024-02-20T04:14:11.984" v="7"/>
        <pc:sldMkLst>
          <pc:docMk/>
          <pc:sldMk cId="3725132032" sldId="2134806537"/>
        </pc:sldMkLst>
      </pc:sldChg>
      <pc:sldChg chg="modTransition">
        <pc:chgData name="Sakthivel, Kaarthikeyan (Cognizant)" userId="S::2303648@cognizant.com::94571e7e-05eb-43f6-8a7e-74bce1d578ea" providerId="AD" clId="Web-{3E813489-DB68-4FDD-9A57-58A6979F51D5}" dt="2024-02-20T04:14:11.984" v="8"/>
        <pc:sldMkLst>
          <pc:docMk/>
          <pc:sldMk cId="607890257" sldId="2134806538"/>
        </pc:sldMkLst>
      </pc:sldChg>
    </pc:docChg>
  </pc:docChgLst>
  <pc:docChgLst>
    <pc:chgData name="Murugesan, Shri Hari Prasath (Contractor)" userId="95f821cb-5c1a-49a2-9e1b-be7604304c90" providerId="ADAL" clId="{7CB86619-3246-43F1-9BA8-E9EB70A27C04}"/>
    <pc:docChg chg="modSld">
      <pc:chgData name="Murugesan, Shri Hari Prasath (Contractor)" userId="95f821cb-5c1a-49a2-9e1b-be7604304c90" providerId="ADAL" clId="{7CB86619-3246-43F1-9BA8-E9EB70A27C04}" dt="2024-04-01T10:39:41.798" v="9" actId="20577"/>
      <pc:docMkLst>
        <pc:docMk/>
      </pc:docMkLst>
      <pc:sldChg chg="modSp mod">
        <pc:chgData name="Murugesan, Shri Hari Prasath (Contractor)" userId="95f821cb-5c1a-49a2-9e1b-be7604304c90" providerId="ADAL" clId="{7CB86619-3246-43F1-9BA8-E9EB70A27C04}" dt="2024-04-01T10:39:41.798" v="9" actId="20577"/>
        <pc:sldMkLst>
          <pc:docMk/>
          <pc:sldMk cId="1088606231" sldId="2134806528"/>
        </pc:sldMkLst>
        <pc:spChg chg="mod">
          <ac:chgData name="Murugesan, Shri Hari Prasath (Contractor)" userId="95f821cb-5c1a-49a2-9e1b-be7604304c90" providerId="ADAL" clId="{7CB86619-3246-43F1-9BA8-E9EB70A27C04}" dt="2024-04-01T10:39:41.798" v="9" actId="20577"/>
          <ac:spMkLst>
            <pc:docMk/>
            <pc:sldMk cId="1088606231" sldId="2134806528"/>
            <ac:spMk id="2" creationId="{88EAC40C-E0B6-10D0-24CC-B9A080F3815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6D5BCF-5759-4534-BD0F-C53B40F6339E}" type="datetimeFigureOut">
              <a:rPr lang="en-US" smtClean="0"/>
              <a:t>4/1/2024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5CB31C-37BE-41DB-BF17-0EA8A99CF637}" type="slidenum">
              <a:rPr lang="en-US" smtClean="0"/>
              <a:t>‹#›</a:t>
            </a:fld>
            <a:endParaRPr lang="en-US"/>
          </a:p>
        </p:txBody>
      </p:sp>
    </p:spTree>
    <p:extLst>
      <p:ext uri="{BB962C8B-B14F-4D97-AF65-F5344CB8AC3E}">
        <p14:creationId xmlns:p14="http://schemas.microsoft.com/office/powerpoint/2010/main" val="858808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9A3903-E1C0-B641-BF09-7903E2AE2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8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1765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D98D9-078E-1B4D-9B08-C13EF3A05D2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17" t="117"/>
          <a:stretch/>
        </p:blipFill>
        <p:spPr>
          <a:xfrm>
            <a:off x="0" y="-1"/>
            <a:ext cx="12192000" cy="6858002"/>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2105094"/>
            <a:ext cx="4013200" cy="1828469"/>
          </a:xfrm>
        </p:spPr>
        <p:txBody>
          <a:bodyPr anchor="b">
            <a:noAutofit/>
          </a:bodyPr>
          <a:lstStyle>
            <a:lvl1pPr algn="l">
              <a:defRPr sz="36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0A7EFB4-CCA6-4E89-9EF6-9F4FE5D53A94}"/>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263640"/>
            <a:ext cx="1822704" cy="365125"/>
          </a:xfrm>
          <a:prstGeom prst="rect">
            <a:avLst/>
          </a:prstGeom>
        </p:spPr>
        <p:txBody>
          <a:bodyPr/>
          <a:lstStyle>
            <a:lvl1pPr>
              <a:defRPr>
                <a:solidFill>
                  <a:schemeClr val="bg2"/>
                </a:solidFill>
              </a:defRPr>
            </a:lvl1pPr>
          </a:lstStyle>
          <a:p>
            <a:r>
              <a:rPr lang="en-US"/>
              <a:t>© 2023 Cognizant | Confidential &amp; Proprietary</a:t>
            </a:r>
          </a:p>
        </p:txBody>
      </p:sp>
      <p:sp>
        <p:nvSpPr>
          <p:cNvPr id="11" name="Text Placeholder 2">
            <a:extLst>
              <a:ext uri="{FF2B5EF4-FFF2-40B4-BE49-F238E27FC236}">
                <a16:creationId xmlns:a16="http://schemas.microsoft.com/office/drawing/2014/main" id="{0A57A3A6-0AF3-C54A-8CB5-7EF0565FF32C}"/>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bg2"/>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a:t>Click to edit date</a:t>
            </a:r>
          </a:p>
        </p:txBody>
      </p:sp>
      <p:pic>
        <p:nvPicPr>
          <p:cNvPr id="10" name="Logo">
            <a:extLst>
              <a:ext uri="{FF2B5EF4-FFF2-40B4-BE49-F238E27FC236}">
                <a16:creationId xmlns:a16="http://schemas.microsoft.com/office/drawing/2014/main" id="{500EB0FA-ED09-2D45-A504-B05B58FC395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67678" y="381865"/>
            <a:ext cx="2067983" cy="620394"/>
          </a:xfrm>
          <a:prstGeom prst="rect">
            <a:avLst/>
          </a:prstGeom>
        </p:spPr>
      </p:pic>
    </p:spTree>
    <p:extLst>
      <p:ext uri="{BB962C8B-B14F-4D97-AF65-F5344CB8AC3E}">
        <p14:creationId xmlns:p14="http://schemas.microsoft.com/office/powerpoint/2010/main" val="3082700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extLst>
    <p:ext uri="{DCECCB84-F9BA-43D5-87BE-67443E8EF086}">
      <p15:sldGuideLst xmlns:p15="http://schemas.microsoft.com/office/powerpoint/2012/main">
        <p15:guide id="1" pos="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per head, sub head, footnote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4" name="Text Placeholder 2">
            <a:extLst>
              <a:ext uri="{FF2B5EF4-FFF2-40B4-BE49-F238E27FC236}">
                <a16:creationId xmlns:a16="http://schemas.microsoft.com/office/drawing/2014/main" id="{CF304BD6-DACB-8C40-8FF9-7D9AD2276F41}"/>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subhead</a:t>
            </a:r>
          </a:p>
        </p:txBody>
      </p:sp>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8"/>
            <a:ext cx="1816531" cy="190747"/>
          </a:xfrm>
          <a:prstGeom prst="rect">
            <a:avLst/>
          </a:prstGeom>
        </p:spPr>
        <p:txBody>
          <a:bodyPr vert="horz" wrap="none" lIns="0" tIns="0" rIns="0" bIns="0" rtlCol="0" anchor="b" anchorCtr="0"/>
          <a:lstStyle>
            <a:lvl1pPr algn="l">
              <a:defRPr sz="700">
                <a:solidFill>
                  <a:schemeClr val="tx1"/>
                </a:solidFill>
              </a:defRPr>
            </a:lvl1pPr>
          </a:lstStyle>
          <a:p>
            <a:r>
              <a:rPr lang="en-US"/>
              <a:t>© 2023 Cognizant | Confidential &amp; Proprietary</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
        <p:nvSpPr>
          <p:cNvPr id="13" name="Text Placeholder 2">
            <a:extLst>
              <a:ext uri="{FF2B5EF4-FFF2-40B4-BE49-F238E27FC236}">
                <a16:creationId xmlns:a16="http://schemas.microsoft.com/office/drawing/2014/main" id="{0ADE5300-D6EE-B945-A3F3-F094244958A0}"/>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tabLst/>
              <a:defRPr sz="105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super head</a:t>
            </a:r>
          </a:p>
        </p:txBody>
      </p:sp>
      <p:pic>
        <p:nvPicPr>
          <p:cNvPr id="10" name="Picture 5">
            <a:extLst>
              <a:ext uri="{FF2B5EF4-FFF2-40B4-BE49-F238E27FC236}">
                <a16:creationId xmlns:a16="http://schemas.microsoft.com/office/drawing/2014/main" id="{683D89A3-7746-6A4C-A4B4-55083AFF42B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656912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per head, sub head, footnote - dark">
    <p:bg>
      <p:bgRef idx="1001">
        <a:schemeClr val="bg1"/>
      </p:bgRef>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804956" cy="190746"/>
          </a:xfrm>
          <a:prstGeom prst="rect">
            <a:avLst/>
          </a:prstGeom>
        </p:spPr>
        <p:txBody>
          <a:bodyPr vert="horz" wrap="none" lIns="0" tIns="0" rIns="0" bIns="0" rtlCol="0" anchor="b" anchorCtr="0"/>
          <a:lstStyle>
            <a:lvl1pPr algn="l">
              <a:defRPr sz="700">
                <a:solidFill>
                  <a:schemeClr val="tx1"/>
                </a:solidFill>
              </a:defRPr>
            </a:lvl1pPr>
          </a:lstStyle>
          <a:p>
            <a:r>
              <a:rPr lang="en-US"/>
              <a:t>© 2023 Cognizant | Confidential &amp; Proprietary</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
        <p:nvSpPr>
          <p:cNvPr id="16" name="Title 1">
            <a:extLst>
              <a:ext uri="{FF2B5EF4-FFF2-40B4-BE49-F238E27FC236}">
                <a16:creationId xmlns:a16="http://schemas.microsoft.com/office/drawing/2014/main" id="{A94C77B6-AAD6-F647-8C6E-86BBA9A120F1}"/>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4" name="Text Placeholder 2">
            <a:extLst>
              <a:ext uri="{FF2B5EF4-FFF2-40B4-BE49-F238E27FC236}">
                <a16:creationId xmlns:a16="http://schemas.microsoft.com/office/drawing/2014/main" id="{2956CCA1-9C74-CA46-A5B7-7587CB64531B}"/>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subhead</a:t>
            </a:r>
          </a:p>
        </p:txBody>
      </p:sp>
      <p:sp>
        <p:nvSpPr>
          <p:cNvPr id="15" name="Content Placeholder 4">
            <a:extLst>
              <a:ext uri="{FF2B5EF4-FFF2-40B4-BE49-F238E27FC236}">
                <a16:creationId xmlns:a16="http://schemas.microsoft.com/office/drawing/2014/main" id="{C2AE54E8-458B-5C4F-B54B-1C227C4EA635}"/>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a16="http://schemas.microsoft.com/office/drawing/2014/main" id="{826FEF70-CE92-7B4E-BF8A-A311E29D33D1}"/>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defRPr sz="105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super head</a:t>
            </a:r>
          </a:p>
        </p:txBody>
      </p:sp>
      <p:pic>
        <p:nvPicPr>
          <p:cNvPr id="10" name="Picture 8">
            <a:extLst>
              <a:ext uri="{FF2B5EF4-FFF2-40B4-BE49-F238E27FC236}">
                <a16:creationId xmlns:a16="http://schemas.microsoft.com/office/drawing/2014/main" id="{E3B7DA40-15F3-AF49-ABF8-C4C1FBC131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153677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190BDC89-ADC1-D243-9AED-87C420EB13D4}"/>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a:t>Insert source or footnote here</a:t>
            </a:r>
          </a:p>
        </p:txBody>
      </p:sp>
      <p:sp>
        <p:nvSpPr>
          <p:cNvPr id="18" name="Footer Placeholder 4">
            <a:extLst>
              <a:ext uri="{FF2B5EF4-FFF2-40B4-BE49-F238E27FC236}">
                <a16:creationId xmlns:a16="http://schemas.microsoft.com/office/drawing/2014/main" id="{5C3714E0-F154-3C48-95D7-D6542B9043EF}"/>
              </a:ext>
            </a:extLst>
          </p:cNvPr>
          <p:cNvSpPr>
            <a:spLocks noGrp="1"/>
          </p:cNvSpPr>
          <p:nvPr>
            <p:ph type="ftr" sz="quarter" idx="3"/>
          </p:nvPr>
        </p:nvSpPr>
        <p:spPr>
          <a:xfrm>
            <a:off x="1042416" y="6438349"/>
            <a:ext cx="1816531" cy="190746"/>
          </a:xfrm>
          <a:prstGeom prst="rect">
            <a:avLst/>
          </a:prstGeom>
        </p:spPr>
        <p:txBody>
          <a:bodyPr vert="horz" wrap="none" lIns="0" tIns="0" rIns="0" bIns="0" rtlCol="0" anchor="b" anchorCtr="0"/>
          <a:lstStyle>
            <a:lvl1pPr algn="l">
              <a:defRPr sz="700">
                <a:solidFill>
                  <a:schemeClr val="tx1"/>
                </a:solidFill>
              </a:defRPr>
            </a:lvl1pPr>
          </a:lstStyle>
          <a:p>
            <a:r>
              <a:rPr lang="en-US"/>
              <a:t>© 2023 Cognizant | Confidential &amp; Proprietary</a:t>
            </a:r>
          </a:p>
        </p:txBody>
      </p:sp>
      <p:sp>
        <p:nvSpPr>
          <p:cNvPr id="19" name="Slide Number Placeholder 5">
            <a:extLst>
              <a:ext uri="{FF2B5EF4-FFF2-40B4-BE49-F238E27FC236}">
                <a16:creationId xmlns:a16="http://schemas.microsoft.com/office/drawing/2014/main" id="{7A55FE01-A547-E549-9FD2-968ECC91D03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
        <p:nvSpPr>
          <p:cNvPr id="20" name="Title 1">
            <a:extLst>
              <a:ext uri="{FF2B5EF4-FFF2-40B4-BE49-F238E27FC236}">
                <a16:creationId xmlns:a16="http://schemas.microsoft.com/office/drawing/2014/main" id="{BE086D4D-AE0E-994F-85B0-5741E544EE6A}"/>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2" name="Text Placeholder 5">
            <a:extLst>
              <a:ext uri="{FF2B5EF4-FFF2-40B4-BE49-F238E27FC236}">
                <a16:creationId xmlns:a16="http://schemas.microsoft.com/office/drawing/2014/main" id="{2DF8DBFC-CC24-C840-A172-2ADB2181C537}"/>
              </a:ext>
            </a:extLst>
          </p:cNvPr>
          <p:cNvSpPr>
            <a:spLocks noGrp="1"/>
          </p:cNvSpPr>
          <p:nvPr>
            <p:ph type="body" sz="quarter" idx="32"/>
          </p:nvPr>
        </p:nvSpPr>
        <p:spPr>
          <a:xfrm>
            <a:off x="452438" y="1196975"/>
            <a:ext cx="5303520" cy="282575"/>
          </a:xfrm>
        </p:spPr>
        <p:txBody>
          <a:bodyPr/>
          <a:lstStyle>
            <a:lvl1pPr>
              <a:defRPr sz="1800">
                <a:solidFill>
                  <a:schemeClr val="accent3"/>
                </a:solidFill>
              </a:defRPr>
            </a:lvl1pPr>
          </a:lstStyle>
          <a:p>
            <a:pPr lvl="0"/>
            <a:r>
              <a:rPr lang="en-US"/>
              <a:t>Click to edit Master text styles</a:t>
            </a:r>
          </a:p>
        </p:txBody>
      </p:sp>
      <p:sp>
        <p:nvSpPr>
          <p:cNvPr id="13" name="Content Placeholder 7">
            <a:extLst>
              <a:ext uri="{FF2B5EF4-FFF2-40B4-BE49-F238E27FC236}">
                <a16:creationId xmlns:a16="http://schemas.microsoft.com/office/drawing/2014/main" id="{2BBEF564-80F0-B040-A31B-AA3B0FBC4213}"/>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232F8A43-7E6E-F046-A12E-FBBAC25FF2CC}"/>
              </a:ext>
            </a:extLst>
          </p:cNvPr>
          <p:cNvSpPr>
            <a:spLocks noGrp="1"/>
          </p:cNvSpPr>
          <p:nvPr>
            <p:ph type="body" sz="quarter" idx="36"/>
          </p:nvPr>
        </p:nvSpPr>
        <p:spPr>
          <a:xfrm>
            <a:off x="6320785" y="1196975"/>
            <a:ext cx="5303520" cy="282575"/>
          </a:xfrm>
        </p:spPr>
        <p:txBody>
          <a:bodyPr/>
          <a:lstStyle>
            <a:lvl1pPr>
              <a:defRPr sz="1800">
                <a:solidFill>
                  <a:schemeClr val="accent3"/>
                </a:solidFill>
              </a:defRPr>
            </a:lvl1pPr>
          </a:lstStyle>
          <a:p>
            <a:pPr lvl="0"/>
            <a:r>
              <a:rPr lang="en-US"/>
              <a:t>Click to edit Master text styles</a:t>
            </a:r>
          </a:p>
        </p:txBody>
      </p:sp>
      <p:sp>
        <p:nvSpPr>
          <p:cNvPr id="15" name="Content Placeholder 7">
            <a:extLst>
              <a:ext uri="{FF2B5EF4-FFF2-40B4-BE49-F238E27FC236}">
                <a16:creationId xmlns:a16="http://schemas.microsoft.com/office/drawing/2014/main" id="{6CA39281-9128-1E40-98C0-AFBF3E85E862}"/>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pic>
        <p:nvPicPr>
          <p:cNvPr id="17" name="Picture 5">
            <a:extLst>
              <a:ext uri="{FF2B5EF4-FFF2-40B4-BE49-F238E27FC236}">
                <a16:creationId xmlns:a16="http://schemas.microsoft.com/office/drawing/2014/main" id="{C7A3CB3C-2056-274C-89F4-0A44817545F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59211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 dark">
    <p:bg>
      <p:bgRef idx="1001">
        <a:schemeClr val="bg2"/>
      </p:bgRef>
    </p:bg>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D9E70566-7047-D64B-9961-EFB6CDB88A3E}"/>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a:t>Insert source or footnote here</a:t>
            </a:r>
          </a:p>
        </p:txBody>
      </p:sp>
      <p:sp>
        <p:nvSpPr>
          <p:cNvPr id="17" name="Footer Placeholder 4">
            <a:extLst>
              <a:ext uri="{FF2B5EF4-FFF2-40B4-BE49-F238E27FC236}">
                <a16:creationId xmlns:a16="http://schemas.microsoft.com/office/drawing/2014/main" id="{3ADBAC61-71BD-0849-BABA-F53A3F1FDC69}"/>
              </a:ext>
            </a:extLst>
          </p:cNvPr>
          <p:cNvSpPr>
            <a:spLocks noGrp="1"/>
          </p:cNvSpPr>
          <p:nvPr>
            <p:ph type="ftr" sz="quarter" idx="3"/>
          </p:nvPr>
        </p:nvSpPr>
        <p:spPr>
          <a:xfrm>
            <a:off x="1042416" y="6438349"/>
            <a:ext cx="1828106" cy="190746"/>
          </a:xfrm>
          <a:prstGeom prst="rect">
            <a:avLst/>
          </a:prstGeom>
        </p:spPr>
        <p:txBody>
          <a:bodyPr vert="horz" wrap="none" lIns="0" tIns="0" rIns="0" bIns="0" rtlCol="0" anchor="b" anchorCtr="0"/>
          <a:lstStyle>
            <a:lvl1pPr algn="l">
              <a:defRPr sz="700">
                <a:solidFill>
                  <a:schemeClr val="tx2"/>
                </a:solidFill>
              </a:defRPr>
            </a:lvl1pPr>
          </a:lstStyle>
          <a:p>
            <a:r>
              <a:rPr lang="en-US"/>
              <a:t>© 2023 Cognizant | Confidential &amp; Proprietary</a:t>
            </a:r>
          </a:p>
        </p:txBody>
      </p:sp>
      <p:sp>
        <p:nvSpPr>
          <p:cNvPr id="18" name="Slide Number Placeholder 5">
            <a:extLst>
              <a:ext uri="{FF2B5EF4-FFF2-40B4-BE49-F238E27FC236}">
                <a16:creationId xmlns:a16="http://schemas.microsoft.com/office/drawing/2014/main" id="{6A653587-D29A-1341-89BA-BB7AEE6A414D}"/>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a:p>
        </p:txBody>
      </p:sp>
      <p:sp>
        <p:nvSpPr>
          <p:cNvPr id="19" name="Text Placeholder 5">
            <a:extLst>
              <a:ext uri="{FF2B5EF4-FFF2-40B4-BE49-F238E27FC236}">
                <a16:creationId xmlns:a16="http://schemas.microsoft.com/office/drawing/2014/main" id="{A1F0EA97-1AA1-1341-80BB-592FE5E616D8}"/>
              </a:ext>
            </a:extLst>
          </p:cNvPr>
          <p:cNvSpPr>
            <a:spLocks noGrp="1"/>
          </p:cNvSpPr>
          <p:nvPr>
            <p:ph type="body" sz="quarter" idx="32"/>
          </p:nvPr>
        </p:nvSpPr>
        <p:spPr>
          <a:xfrm>
            <a:off x="452438" y="1196975"/>
            <a:ext cx="5303520" cy="282575"/>
          </a:xfrm>
        </p:spPr>
        <p:txBody>
          <a:bodyPr/>
          <a:lstStyle>
            <a:lvl1pPr>
              <a:defRPr sz="1800">
                <a:solidFill>
                  <a:schemeClr val="accent4"/>
                </a:solidFill>
              </a:defRPr>
            </a:lvl1pPr>
          </a:lstStyle>
          <a:p>
            <a:pPr lvl="0"/>
            <a:r>
              <a:rPr lang="en-US"/>
              <a:t>Click to edit Master text styles</a:t>
            </a:r>
          </a:p>
        </p:txBody>
      </p:sp>
      <p:sp>
        <p:nvSpPr>
          <p:cNvPr id="20" name="Content Placeholder 7">
            <a:extLst>
              <a:ext uri="{FF2B5EF4-FFF2-40B4-BE49-F238E27FC236}">
                <a16:creationId xmlns:a16="http://schemas.microsoft.com/office/drawing/2014/main" id="{A0C71924-9F4E-3D4E-B81F-F7A8CE935DA9}"/>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1" name="Text Placeholder 5">
            <a:extLst>
              <a:ext uri="{FF2B5EF4-FFF2-40B4-BE49-F238E27FC236}">
                <a16:creationId xmlns:a16="http://schemas.microsoft.com/office/drawing/2014/main" id="{78D97226-1A88-034C-BCCD-7CA6ACB501D3}"/>
              </a:ext>
            </a:extLst>
          </p:cNvPr>
          <p:cNvSpPr>
            <a:spLocks noGrp="1"/>
          </p:cNvSpPr>
          <p:nvPr>
            <p:ph type="body" sz="quarter" idx="36"/>
          </p:nvPr>
        </p:nvSpPr>
        <p:spPr>
          <a:xfrm>
            <a:off x="6320785" y="1196975"/>
            <a:ext cx="5303520" cy="282575"/>
          </a:xfrm>
        </p:spPr>
        <p:txBody>
          <a:bodyPr/>
          <a:lstStyle>
            <a:lvl1pPr>
              <a:defRPr sz="1800">
                <a:solidFill>
                  <a:schemeClr val="accent4"/>
                </a:solidFill>
              </a:defRPr>
            </a:lvl1pPr>
          </a:lstStyle>
          <a:p>
            <a:pPr lvl="0"/>
            <a:r>
              <a:rPr lang="en-US"/>
              <a:t>Click to edit Master text styles</a:t>
            </a:r>
          </a:p>
        </p:txBody>
      </p:sp>
      <p:sp>
        <p:nvSpPr>
          <p:cNvPr id="22" name="Content Placeholder 7">
            <a:extLst>
              <a:ext uri="{FF2B5EF4-FFF2-40B4-BE49-F238E27FC236}">
                <a16:creationId xmlns:a16="http://schemas.microsoft.com/office/drawing/2014/main" id="{28753D18-DAA3-2541-B7C8-EAFA3C04B51F}"/>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3" name="Title 1">
            <a:extLst>
              <a:ext uri="{FF2B5EF4-FFF2-40B4-BE49-F238E27FC236}">
                <a16:creationId xmlns:a16="http://schemas.microsoft.com/office/drawing/2014/main" id="{E70B703B-567D-6247-BF28-0C6DF81B40D5}"/>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pic>
        <p:nvPicPr>
          <p:cNvPr id="12" name="Picture 8">
            <a:extLst>
              <a:ext uri="{FF2B5EF4-FFF2-40B4-BE49-F238E27FC236}">
                <a16:creationId xmlns:a16="http://schemas.microsoft.com/office/drawing/2014/main" id="{60F2FF91-370F-4D44-9FCE-DB1EE37D91B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986259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139B634F-63D6-AE4A-BB13-52915F0F9798}"/>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a:t>Insert source or footnote here</a:t>
            </a:r>
          </a:p>
        </p:txBody>
      </p:sp>
      <p:sp>
        <p:nvSpPr>
          <p:cNvPr id="23" name="Footer Placeholder 4">
            <a:extLst>
              <a:ext uri="{FF2B5EF4-FFF2-40B4-BE49-F238E27FC236}">
                <a16:creationId xmlns:a16="http://schemas.microsoft.com/office/drawing/2014/main" id="{1087389A-339D-0442-91DB-A46772F46D9A}"/>
              </a:ext>
            </a:extLst>
          </p:cNvPr>
          <p:cNvSpPr>
            <a:spLocks noGrp="1"/>
          </p:cNvSpPr>
          <p:nvPr>
            <p:ph type="ftr" sz="quarter" idx="3"/>
          </p:nvPr>
        </p:nvSpPr>
        <p:spPr>
          <a:xfrm>
            <a:off x="1042416" y="6438348"/>
            <a:ext cx="1839680" cy="190747"/>
          </a:xfrm>
          <a:prstGeom prst="rect">
            <a:avLst/>
          </a:prstGeom>
        </p:spPr>
        <p:txBody>
          <a:bodyPr vert="horz" wrap="none" lIns="0" tIns="0" rIns="0" bIns="0" rtlCol="0" anchor="b" anchorCtr="0"/>
          <a:lstStyle>
            <a:lvl1pPr algn="l">
              <a:defRPr sz="700">
                <a:solidFill>
                  <a:schemeClr val="tx1"/>
                </a:solidFill>
              </a:defRPr>
            </a:lvl1pPr>
          </a:lstStyle>
          <a:p>
            <a:r>
              <a:rPr lang="en-US"/>
              <a:t>© 2023 Cognizant | Confidential &amp; Proprietary</a:t>
            </a:r>
          </a:p>
        </p:txBody>
      </p:sp>
      <p:sp>
        <p:nvSpPr>
          <p:cNvPr id="24" name="Slide Number Placeholder 5">
            <a:extLst>
              <a:ext uri="{FF2B5EF4-FFF2-40B4-BE49-F238E27FC236}">
                <a16:creationId xmlns:a16="http://schemas.microsoft.com/office/drawing/2014/main" id="{A6AC27B3-FDC8-3841-852E-B0B40C456D4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
        <p:nvSpPr>
          <p:cNvPr id="6" name="Text Placeholder 5">
            <a:extLst>
              <a:ext uri="{FF2B5EF4-FFF2-40B4-BE49-F238E27FC236}">
                <a16:creationId xmlns:a16="http://schemas.microsoft.com/office/drawing/2014/main" id="{CBC21A71-6B64-1E44-BC9B-0AE8D397D7B8}"/>
              </a:ext>
            </a:extLst>
          </p:cNvPr>
          <p:cNvSpPr>
            <a:spLocks noGrp="1"/>
          </p:cNvSpPr>
          <p:nvPr>
            <p:ph type="body" sz="quarter" idx="32"/>
          </p:nvPr>
        </p:nvSpPr>
        <p:spPr>
          <a:xfrm>
            <a:off x="452438" y="1196975"/>
            <a:ext cx="3506787" cy="282575"/>
          </a:xfrm>
        </p:spPr>
        <p:txBody>
          <a:bodyPr/>
          <a:lstStyle>
            <a:lvl1pPr>
              <a:defRPr sz="1800">
                <a:solidFill>
                  <a:schemeClr val="accent3"/>
                </a:solidFill>
              </a:defRPr>
            </a:lvl1pPr>
          </a:lstStyle>
          <a:p>
            <a:pPr lvl="0"/>
            <a:r>
              <a:rPr lang="en-US"/>
              <a:t>Click to edit Master text styles</a:t>
            </a:r>
          </a:p>
        </p:txBody>
      </p:sp>
      <p:sp>
        <p:nvSpPr>
          <p:cNvPr id="36" name="Text Placeholder 5">
            <a:extLst>
              <a:ext uri="{FF2B5EF4-FFF2-40B4-BE49-F238E27FC236}">
                <a16:creationId xmlns:a16="http://schemas.microsoft.com/office/drawing/2014/main" id="{F53A67F1-7066-FB44-9D0C-6995B4DC5491}"/>
              </a:ext>
            </a:extLst>
          </p:cNvPr>
          <p:cNvSpPr>
            <a:spLocks noGrp="1"/>
          </p:cNvSpPr>
          <p:nvPr>
            <p:ph type="body" sz="quarter" idx="33"/>
          </p:nvPr>
        </p:nvSpPr>
        <p:spPr>
          <a:xfrm>
            <a:off x="4325191" y="1196975"/>
            <a:ext cx="3506787" cy="282575"/>
          </a:xfrm>
        </p:spPr>
        <p:txBody>
          <a:bodyPr/>
          <a:lstStyle>
            <a:lvl1pPr>
              <a:defRPr sz="1800">
                <a:solidFill>
                  <a:schemeClr val="accent3"/>
                </a:solidFill>
              </a:defRPr>
            </a:lvl1pPr>
          </a:lstStyle>
          <a:p>
            <a:pPr lvl="0"/>
            <a:r>
              <a:rPr lang="en-US"/>
              <a:t>Click to edit Master text styles</a:t>
            </a:r>
          </a:p>
        </p:txBody>
      </p:sp>
      <p:sp>
        <p:nvSpPr>
          <p:cNvPr id="37" name="Text Placeholder 5">
            <a:extLst>
              <a:ext uri="{FF2B5EF4-FFF2-40B4-BE49-F238E27FC236}">
                <a16:creationId xmlns:a16="http://schemas.microsoft.com/office/drawing/2014/main" id="{551ACA07-E593-DB4D-B910-4AD039617F37}"/>
              </a:ext>
            </a:extLst>
          </p:cNvPr>
          <p:cNvSpPr>
            <a:spLocks noGrp="1"/>
          </p:cNvSpPr>
          <p:nvPr>
            <p:ph type="body" sz="quarter" idx="34"/>
          </p:nvPr>
        </p:nvSpPr>
        <p:spPr>
          <a:xfrm>
            <a:off x="8184497" y="1196975"/>
            <a:ext cx="3566109" cy="282575"/>
          </a:xfrm>
        </p:spPr>
        <p:txBody>
          <a:bodyPr/>
          <a:lstStyle>
            <a:lvl1pPr>
              <a:defRPr sz="1800">
                <a:solidFill>
                  <a:schemeClr val="accent3"/>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A837D7C2-629F-0E44-9665-50F1EE79C694}"/>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7">
            <a:extLst>
              <a:ext uri="{FF2B5EF4-FFF2-40B4-BE49-F238E27FC236}">
                <a16:creationId xmlns:a16="http://schemas.microsoft.com/office/drawing/2014/main" id="{940EB5D9-35CF-A044-BFE3-B5F4FDDFF640}"/>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7">
            <a:extLst>
              <a:ext uri="{FF2B5EF4-FFF2-40B4-BE49-F238E27FC236}">
                <a16:creationId xmlns:a16="http://schemas.microsoft.com/office/drawing/2014/main" id="{2C5AB9DA-D745-3E49-B64B-3EAB32EE883E}"/>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itle 1">
            <a:extLst>
              <a:ext uri="{FF2B5EF4-FFF2-40B4-BE49-F238E27FC236}">
                <a16:creationId xmlns:a16="http://schemas.microsoft.com/office/drawing/2014/main" id="{DBB70A90-9508-EE46-AB86-2AAE73E4B0E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pic>
        <p:nvPicPr>
          <p:cNvPr id="14" name="Picture 5">
            <a:extLst>
              <a:ext uri="{FF2B5EF4-FFF2-40B4-BE49-F238E27FC236}">
                <a16:creationId xmlns:a16="http://schemas.microsoft.com/office/drawing/2014/main" id="{B424675C-9C4A-C443-B600-7A7E44BAE4B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8853269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 dark">
    <p:bg>
      <p:bgRef idx="1001">
        <a:schemeClr val="bg2"/>
      </p:bgRef>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9C8C99-BBA1-1042-9B2A-5F6540E4C26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5" name="Text Placeholder 3">
            <a:extLst>
              <a:ext uri="{FF2B5EF4-FFF2-40B4-BE49-F238E27FC236}">
                <a16:creationId xmlns:a16="http://schemas.microsoft.com/office/drawing/2014/main" id="{DF026E43-B1CB-DF49-99F2-72C832AF0612}"/>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a:t>Insert source or footnote here</a:t>
            </a:r>
          </a:p>
        </p:txBody>
      </p:sp>
      <p:sp>
        <p:nvSpPr>
          <p:cNvPr id="16" name="Footer Placeholder 4">
            <a:extLst>
              <a:ext uri="{FF2B5EF4-FFF2-40B4-BE49-F238E27FC236}">
                <a16:creationId xmlns:a16="http://schemas.microsoft.com/office/drawing/2014/main" id="{A3D4CDA9-E747-F24B-BF43-E847D7B9F6A7}"/>
              </a:ext>
            </a:extLst>
          </p:cNvPr>
          <p:cNvSpPr>
            <a:spLocks noGrp="1"/>
          </p:cNvSpPr>
          <p:nvPr>
            <p:ph type="ftr" sz="quarter" idx="3"/>
          </p:nvPr>
        </p:nvSpPr>
        <p:spPr>
          <a:xfrm>
            <a:off x="1042416" y="6438349"/>
            <a:ext cx="1816531" cy="190746"/>
          </a:xfrm>
          <a:prstGeom prst="rect">
            <a:avLst/>
          </a:prstGeom>
        </p:spPr>
        <p:txBody>
          <a:bodyPr vert="horz" wrap="none" lIns="0" tIns="0" rIns="0" bIns="0" rtlCol="0" anchor="b" anchorCtr="0"/>
          <a:lstStyle>
            <a:lvl1pPr algn="l">
              <a:defRPr sz="700">
                <a:solidFill>
                  <a:schemeClr val="tx2"/>
                </a:solidFill>
              </a:defRPr>
            </a:lvl1pPr>
          </a:lstStyle>
          <a:p>
            <a:r>
              <a:rPr lang="en-US"/>
              <a:t>© 2023 Cognizant | Confidential &amp; Proprietary</a:t>
            </a:r>
          </a:p>
        </p:txBody>
      </p:sp>
      <p:sp>
        <p:nvSpPr>
          <p:cNvPr id="17" name="Slide Number Placeholder 5">
            <a:extLst>
              <a:ext uri="{FF2B5EF4-FFF2-40B4-BE49-F238E27FC236}">
                <a16:creationId xmlns:a16="http://schemas.microsoft.com/office/drawing/2014/main" id="{435B7A51-6FA2-3D42-9456-A9A91A3A3E7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a:p>
        </p:txBody>
      </p:sp>
      <p:sp>
        <p:nvSpPr>
          <p:cNvPr id="18" name="Text Placeholder 5">
            <a:extLst>
              <a:ext uri="{FF2B5EF4-FFF2-40B4-BE49-F238E27FC236}">
                <a16:creationId xmlns:a16="http://schemas.microsoft.com/office/drawing/2014/main" id="{08451B1B-01C3-1449-813A-CD9FC6599AC8}"/>
              </a:ext>
            </a:extLst>
          </p:cNvPr>
          <p:cNvSpPr>
            <a:spLocks noGrp="1"/>
          </p:cNvSpPr>
          <p:nvPr>
            <p:ph type="body" sz="quarter" idx="32"/>
          </p:nvPr>
        </p:nvSpPr>
        <p:spPr>
          <a:xfrm>
            <a:off x="452438" y="1196975"/>
            <a:ext cx="3506787" cy="282575"/>
          </a:xfrm>
        </p:spPr>
        <p:txBody>
          <a:bodyPr/>
          <a:lstStyle>
            <a:lvl1pPr>
              <a:defRPr sz="1800">
                <a:solidFill>
                  <a:schemeClr val="accent4"/>
                </a:solidFill>
              </a:defRPr>
            </a:lvl1pPr>
          </a:lstStyle>
          <a:p>
            <a:pPr lvl="0"/>
            <a:r>
              <a:rPr lang="en-US"/>
              <a:t>Click to edit Master text styles</a:t>
            </a:r>
          </a:p>
        </p:txBody>
      </p:sp>
      <p:sp>
        <p:nvSpPr>
          <p:cNvPr id="19" name="Text Placeholder 5">
            <a:extLst>
              <a:ext uri="{FF2B5EF4-FFF2-40B4-BE49-F238E27FC236}">
                <a16:creationId xmlns:a16="http://schemas.microsoft.com/office/drawing/2014/main" id="{77C68B81-4AC9-1A44-9B77-E3191081ADE2}"/>
              </a:ext>
            </a:extLst>
          </p:cNvPr>
          <p:cNvSpPr>
            <a:spLocks noGrp="1"/>
          </p:cNvSpPr>
          <p:nvPr>
            <p:ph type="body" sz="quarter" idx="33"/>
          </p:nvPr>
        </p:nvSpPr>
        <p:spPr>
          <a:xfrm>
            <a:off x="4325191" y="1196975"/>
            <a:ext cx="3506787" cy="282575"/>
          </a:xfrm>
        </p:spPr>
        <p:txBody>
          <a:bodyPr/>
          <a:lstStyle>
            <a:lvl1pPr>
              <a:defRPr sz="1800">
                <a:solidFill>
                  <a:schemeClr val="accent4"/>
                </a:solidFill>
              </a:defRPr>
            </a:lvl1pPr>
          </a:lstStyle>
          <a:p>
            <a:pPr lvl="0"/>
            <a:r>
              <a:rPr lang="en-US"/>
              <a:t>Click to edit Master text styles</a:t>
            </a:r>
          </a:p>
        </p:txBody>
      </p:sp>
      <p:sp>
        <p:nvSpPr>
          <p:cNvPr id="20" name="Text Placeholder 5">
            <a:extLst>
              <a:ext uri="{FF2B5EF4-FFF2-40B4-BE49-F238E27FC236}">
                <a16:creationId xmlns:a16="http://schemas.microsoft.com/office/drawing/2014/main" id="{DA2E6C06-39E7-9843-AC0D-3B2D34AA58BD}"/>
              </a:ext>
            </a:extLst>
          </p:cNvPr>
          <p:cNvSpPr>
            <a:spLocks noGrp="1"/>
          </p:cNvSpPr>
          <p:nvPr>
            <p:ph type="body" sz="quarter" idx="34"/>
          </p:nvPr>
        </p:nvSpPr>
        <p:spPr>
          <a:xfrm>
            <a:off x="8184497" y="1196975"/>
            <a:ext cx="3566109" cy="282575"/>
          </a:xfrm>
        </p:spPr>
        <p:txBody>
          <a:bodyPr/>
          <a:lstStyle>
            <a:lvl1pPr>
              <a:defRPr sz="1800">
                <a:solidFill>
                  <a:schemeClr val="accent4"/>
                </a:solidFill>
              </a:defRPr>
            </a:lvl1pPr>
          </a:lstStyle>
          <a:p>
            <a:pPr lvl="0"/>
            <a:r>
              <a:rPr lang="en-US"/>
              <a:t>Click to edit Master text styles</a:t>
            </a:r>
          </a:p>
        </p:txBody>
      </p:sp>
      <p:sp>
        <p:nvSpPr>
          <p:cNvPr id="21" name="Content Placeholder 7">
            <a:extLst>
              <a:ext uri="{FF2B5EF4-FFF2-40B4-BE49-F238E27FC236}">
                <a16:creationId xmlns:a16="http://schemas.microsoft.com/office/drawing/2014/main" id="{E3693DC4-D7E6-E146-B22E-E0477DDAD5D1}"/>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7">
            <a:extLst>
              <a:ext uri="{FF2B5EF4-FFF2-40B4-BE49-F238E27FC236}">
                <a16:creationId xmlns:a16="http://schemas.microsoft.com/office/drawing/2014/main" id="{20443FBB-19EB-814F-8FF6-FBBA502C9222}"/>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7">
            <a:extLst>
              <a:ext uri="{FF2B5EF4-FFF2-40B4-BE49-F238E27FC236}">
                <a16:creationId xmlns:a16="http://schemas.microsoft.com/office/drawing/2014/main" id="{1D3FBD86-7238-0F4B-B980-24CD51457C8C}"/>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8">
            <a:extLst>
              <a:ext uri="{FF2B5EF4-FFF2-40B4-BE49-F238E27FC236}">
                <a16:creationId xmlns:a16="http://schemas.microsoft.com/office/drawing/2014/main" id="{4F8179E2-C4FC-B141-B84B-E2906198405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574871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62E9631-BF87-CC43-9BC1-A43B69D94A98}"/>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34" name="Text Placeholder 2">
            <a:extLst>
              <a:ext uri="{FF2B5EF4-FFF2-40B4-BE49-F238E27FC236}">
                <a16:creationId xmlns:a16="http://schemas.microsoft.com/office/drawing/2014/main" id="{6510728B-0127-8546-9FE8-8BCCB5AC1FE6}"/>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Content Placeholder 3">
            <a:extLst>
              <a:ext uri="{FF2B5EF4-FFF2-40B4-BE49-F238E27FC236}">
                <a16:creationId xmlns:a16="http://schemas.microsoft.com/office/drawing/2014/main" id="{366DF19B-DB23-C247-BFE2-C435F485744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1" name="Text Placeholder 2">
            <a:extLst>
              <a:ext uri="{FF2B5EF4-FFF2-40B4-BE49-F238E27FC236}">
                <a16:creationId xmlns:a16="http://schemas.microsoft.com/office/drawing/2014/main" id="{ABA800D9-21A5-BC45-A7AD-D9E66E33A438}"/>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Content Placeholder 3">
            <a:extLst>
              <a:ext uri="{FF2B5EF4-FFF2-40B4-BE49-F238E27FC236}">
                <a16:creationId xmlns:a16="http://schemas.microsoft.com/office/drawing/2014/main" id="{A2E4FA9D-722A-1041-8940-4BAC99F095CE}"/>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CAEAC40C-08DC-9E4B-BF9D-0537403A1709}"/>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4" name="Content Placeholder 3">
            <a:extLst>
              <a:ext uri="{FF2B5EF4-FFF2-40B4-BE49-F238E27FC236}">
                <a16:creationId xmlns:a16="http://schemas.microsoft.com/office/drawing/2014/main" id="{58042D4F-D138-E049-922E-AA8BC9030203}"/>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5" name="Text Placeholder 3">
            <a:extLst>
              <a:ext uri="{FF2B5EF4-FFF2-40B4-BE49-F238E27FC236}">
                <a16:creationId xmlns:a16="http://schemas.microsoft.com/office/drawing/2014/main" id="{8D370DCE-4758-DD4D-971B-63A5A524A1B6}"/>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a:t>Insert source or footnote here</a:t>
            </a:r>
          </a:p>
        </p:txBody>
      </p:sp>
      <p:sp>
        <p:nvSpPr>
          <p:cNvPr id="47" name="Footer Placeholder 4">
            <a:extLst>
              <a:ext uri="{FF2B5EF4-FFF2-40B4-BE49-F238E27FC236}">
                <a16:creationId xmlns:a16="http://schemas.microsoft.com/office/drawing/2014/main" id="{D3F4B7D8-7EA5-AC4B-9A01-F35CCDF0D6FE}"/>
              </a:ext>
            </a:extLst>
          </p:cNvPr>
          <p:cNvSpPr>
            <a:spLocks noGrp="1"/>
          </p:cNvSpPr>
          <p:nvPr>
            <p:ph type="ftr" sz="quarter" idx="3"/>
          </p:nvPr>
        </p:nvSpPr>
        <p:spPr>
          <a:xfrm>
            <a:off x="1042416" y="6438349"/>
            <a:ext cx="1816531" cy="190746"/>
          </a:xfrm>
          <a:prstGeom prst="rect">
            <a:avLst/>
          </a:prstGeom>
        </p:spPr>
        <p:txBody>
          <a:bodyPr vert="horz" wrap="none" lIns="0" tIns="0" rIns="0" bIns="0" rtlCol="0" anchor="b" anchorCtr="0"/>
          <a:lstStyle>
            <a:lvl1pPr algn="l">
              <a:defRPr sz="700">
                <a:solidFill>
                  <a:schemeClr val="tx1"/>
                </a:solidFill>
              </a:defRPr>
            </a:lvl1pPr>
          </a:lstStyle>
          <a:p>
            <a:r>
              <a:rPr lang="en-US"/>
              <a:t>© 2023 Cognizant | Confidential &amp; Proprietary</a:t>
            </a:r>
          </a:p>
        </p:txBody>
      </p:sp>
      <p:sp>
        <p:nvSpPr>
          <p:cNvPr id="48" name="Slide Number Placeholder 5">
            <a:extLst>
              <a:ext uri="{FF2B5EF4-FFF2-40B4-BE49-F238E27FC236}">
                <a16:creationId xmlns:a16="http://schemas.microsoft.com/office/drawing/2014/main" id="{D3586DF7-1DE2-054D-B3DF-425EEC22FACE}"/>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pic>
        <p:nvPicPr>
          <p:cNvPr id="14" name="Picture 5">
            <a:extLst>
              <a:ext uri="{FF2B5EF4-FFF2-40B4-BE49-F238E27FC236}">
                <a16:creationId xmlns:a16="http://schemas.microsoft.com/office/drawing/2014/main" id="{6ACFE70C-14DB-2649-88BF-B8FC4CBAD9D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750174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horizontal - dark">
    <p:bg>
      <p:bgRef idx="1001">
        <a:schemeClr val="bg2"/>
      </p:bgRef>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30FD1D1-61B6-484D-BDEA-1C4B45AEEF8E}"/>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25" name="Text Placeholder 3">
            <a:extLst>
              <a:ext uri="{FF2B5EF4-FFF2-40B4-BE49-F238E27FC236}">
                <a16:creationId xmlns:a16="http://schemas.microsoft.com/office/drawing/2014/main" id="{71FCEF03-8CFB-7645-A55F-F392AC6F66C0}"/>
              </a:ext>
            </a:extLst>
          </p:cNvPr>
          <p:cNvSpPr>
            <a:spLocks noGrp="1"/>
          </p:cNvSpPr>
          <p:nvPr>
            <p:ph type="body" sz="quarter" idx="24"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a:t>Insert source or footnote here</a:t>
            </a:r>
          </a:p>
        </p:txBody>
      </p:sp>
      <p:sp>
        <p:nvSpPr>
          <p:cNvPr id="26" name="Footer Placeholder 4">
            <a:extLst>
              <a:ext uri="{FF2B5EF4-FFF2-40B4-BE49-F238E27FC236}">
                <a16:creationId xmlns:a16="http://schemas.microsoft.com/office/drawing/2014/main" id="{A1F8BCF2-BF1B-854A-89D2-2C92E8FBCA2A}"/>
              </a:ext>
            </a:extLst>
          </p:cNvPr>
          <p:cNvSpPr>
            <a:spLocks noGrp="1"/>
          </p:cNvSpPr>
          <p:nvPr>
            <p:ph type="ftr" sz="quarter" idx="3"/>
          </p:nvPr>
        </p:nvSpPr>
        <p:spPr>
          <a:xfrm>
            <a:off x="1042416" y="6438348"/>
            <a:ext cx="1828106" cy="190747"/>
          </a:xfrm>
          <a:prstGeom prst="rect">
            <a:avLst/>
          </a:prstGeom>
        </p:spPr>
        <p:txBody>
          <a:bodyPr vert="horz" wrap="none" lIns="0" tIns="0" rIns="0" bIns="0" rtlCol="0" anchor="b" anchorCtr="0"/>
          <a:lstStyle>
            <a:lvl1pPr algn="l">
              <a:defRPr sz="700">
                <a:solidFill>
                  <a:schemeClr val="tx2"/>
                </a:solidFill>
              </a:defRPr>
            </a:lvl1pPr>
          </a:lstStyle>
          <a:p>
            <a:r>
              <a:rPr lang="en-US"/>
              <a:t>© 2023 Cognizant | Confidential &amp; Proprietary</a:t>
            </a:r>
          </a:p>
        </p:txBody>
      </p:sp>
      <p:sp>
        <p:nvSpPr>
          <p:cNvPr id="27" name="Slide Number Placeholder 5">
            <a:extLst>
              <a:ext uri="{FF2B5EF4-FFF2-40B4-BE49-F238E27FC236}">
                <a16:creationId xmlns:a16="http://schemas.microsoft.com/office/drawing/2014/main" id="{B8D26ED0-8F55-1442-8D3E-4920BCC74C37}"/>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a:p>
        </p:txBody>
      </p:sp>
      <p:sp>
        <p:nvSpPr>
          <p:cNvPr id="19" name="Text Placeholder 2">
            <a:extLst>
              <a:ext uri="{FF2B5EF4-FFF2-40B4-BE49-F238E27FC236}">
                <a16:creationId xmlns:a16="http://schemas.microsoft.com/office/drawing/2014/main" id="{9CE32534-4769-6740-A0A1-24F60121DFE7}"/>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3">
            <a:extLst>
              <a:ext uri="{FF2B5EF4-FFF2-40B4-BE49-F238E27FC236}">
                <a16:creationId xmlns:a16="http://schemas.microsoft.com/office/drawing/2014/main" id="{5EC9B563-BC82-D345-855D-303DB81C452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1" name="Text Placeholder 2">
            <a:extLst>
              <a:ext uri="{FF2B5EF4-FFF2-40B4-BE49-F238E27FC236}">
                <a16:creationId xmlns:a16="http://schemas.microsoft.com/office/drawing/2014/main" id="{9C3F4A9E-6552-FD43-A475-F309413F5205}"/>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E5699CB9-E06F-8F4B-9BDB-99688549D726}"/>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F39ED9F7-3C7E-6C4E-B855-3C91A0A05AD7}"/>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Content Placeholder 3">
            <a:extLst>
              <a:ext uri="{FF2B5EF4-FFF2-40B4-BE49-F238E27FC236}">
                <a16:creationId xmlns:a16="http://schemas.microsoft.com/office/drawing/2014/main" id="{7AD49848-4987-4A46-9B3B-747BF471E19D}"/>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14" name="Picture 8">
            <a:extLst>
              <a:ext uri="{FF2B5EF4-FFF2-40B4-BE49-F238E27FC236}">
                <a16:creationId xmlns:a16="http://schemas.microsoft.com/office/drawing/2014/main" id="{43360CE3-24A2-4642-BE25-83CDF691686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430838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tement - light">
    <p:bg>
      <p:bgRef idx="1001">
        <a:schemeClr val="bg2"/>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816531" cy="304100"/>
          </a:xfrm>
          <a:prstGeom prst="rect">
            <a:avLst/>
          </a:prstGeom>
        </p:spPr>
        <p:txBody>
          <a:bodyPr/>
          <a:lstStyle>
            <a:lvl1pPr>
              <a:defRPr>
                <a:solidFill>
                  <a:schemeClr val="tx1"/>
                </a:solidFill>
              </a:defRPr>
            </a:lvl1pPr>
          </a:lstStyle>
          <a:p>
            <a:r>
              <a:rPr lang="en-US"/>
              <a:t>© 2023 Cognizant | Confidential &amp; Proprietary</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a:p>
        </p:txBody>
      </p:sp>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p:nvPr>
        </p:nvSpPr>
        <p:spPr>
          <a:xfrm>
            <a:off x="1042416" y="4201640"/>
            <a:ext cx="8567351" cy="1487587"/>
          </a:xfrm>
          <a:prstGeom prst="rect">
            <a:avLst/>
          </a:prstGeom>
        </p:spPr>
        <p:txBody>
          <a:bodyPr/>
          <a:lstStyle>
            <a:lvl1pPr marL="0" indent="0">
              <a:buNone/>
              <a:defRPr>
                <a:solidFill>
                  <a:schemeClr val="accent3"/>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Click to edit Master text styles</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42416" y="2023872"/>
            <a:ext cx="8575589" cy="1946764"/>
          </a:xfrm>
        </p:spPr>
        <p:txBody>
          <a:bodyPr anchor="t" anchorCtr="0"/>
          <a:lstStyle>
            <a:lvl1pPr algn="l" rtl="0" eaLnBrk="1" latinLnBrk="0" hangingPunct="1">
              <a:defRPr lang="en-US" sz="4000" smtClean="0">
                <a:effectLst/>
              </a:defRPr>
            </a:lvl1pPr>
          </a:lstStyle>
          <a:p>
            <a:pPr rtl="0" eaLnBrk="1" latinLnBrk="0" hangingPunct="1"/>
            <a:r>
              <a:rPr lang="en-US"/>
              <a:t>Click to edit Master title style</a:t>
            </a:r>
            <a:br>
              <a:rPr lang="en-US"/>
            </a:br>
            <a:endParaRPr lang="en-US"/>
          </a:p>
        </p:txBody>
      </p:sp>
      <p:pic>
        <p:nvPicPr>
          <p:cNvPr id="2" name="Picture 5">
            <a:extLst>
              <a:ext uri="{FF2B5EF4-FFF2-40B4-BE49-F238E27FC236}">
                <a16:creationId xmlns:a16="http://schemas.microsoft.com/office/drawing/2014/main" id="{2DAB97BD-2DAF-92C7-57CE-FD802BBA50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485647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extLst>
    <p:ext uri="{DCECCB84-F9BA-43D5-87BE-67443E8EF086}">
      <p15:sldGuideLst xmlns:p15="http://schemas.microsoft.com/office/powerpoint/2012/main">
        <p15:guide id="1" pos="65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tement - dark">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816531" cy="304100"/>
          </a:xfrm>
          <a:prstGeom prst="rect">
            <a:avLst/>
          </a:prstGeom>
        </p:spPr>
        <p:txBody>
          <a:bodyPr/>
          <a:lstStyle>
            <a:lvl1pPr>
              <a:defRPr>
                <a:solidFill>
                  <a:schemeClr val="tx1"/>
                </a:solidFill>
              </a:defRPr>
            </a:lvl1pPr>
          </a:lstStyle>
          <a:p>
            <a:r>
              <a:rPr lang="en-US"/>
              <a:t>© 2023 Cognizant | Confidential &amp; Proprietary</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a:p>
        </p:txBody>
      </p:sp>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p:nvPr>
        </p:nvSpPr>
        <p:spPr>
          <a:xfrm>
            <a:off x="1042416" y="4201640"/>
            <a:ext cx="8567351" cy="1487587"/>
          </a:xfrm>
          <a:prstGeom prst="rect">
            <a:avLst/>
          </a:prstGeom>
        </p:spPr>
        <p:txBody>
          <a:bodyPr/>
          <a:lstStyle>
            <a:lvl1pPr marL="0" indent="0">
              <a:buNone/>
              <a:defRPr>
                <a:solidFill>
                  <a:schemeClr val="accent4"/>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Click to edit Master text styles</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42416" y="2023872"/>
            <a:ext cx="8575589" cy="1946764"/>
          </a:xfrm>
        </p:spPr>
        <p:txBody>
          <a:bodyPr anchor="t" anchorCtr="0"/>
          <a:lstStyle>
            <a:lvl1pPr algn="l" rtl="0" eaLnBrk="1" latinLnBrk="0" hangingPunct="1">
              <a:defRPr lang="en-US" sz="4000" smtClean="0">
                <a:effectLst/>
              </a:defRPr>
            </a:lvl1pPr>
          </a:lstStyle>
          <a:p>
            <a:pPr rtl="0" eaLnBrk="1" latinLnBrk="0" hangingPunct="1"/>
            <a:r>
              <a:rPr lang="en-US"/>
              <a:t>Click to edit Master title style</a:t>
            </a:r>
            <a:br>
              <a:rPr lang="en-US"/>
            </a:br>
            <a:endParaRPr lang="en-US"/>
          </a:p>
        </p:txBody>
      </p:sp>
      <p:pic>
        <p:nvPicPr>
          <p:cNvPr id="10" name="Picture 8">
            <a:extLst>
              <a:ext uri="{FF2B5EF4-FFF2-40B4-BE49-F238E27FC236}">
                <a16:creationId xmlns:a16="http://schemas.microsoft.com/office/drawing/2014/main" id="{F403757B-3C0A-0849-B674-7D15D576B3A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682924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extLst>
    <p:ext uri="{DCECCB84-F9BA-43D5-87BE-67443E8EF086}">
      <p15:sldGuideLst xmlns:p15="http://schemas.microsoft.com/office/powerpoint/2012/main">
        <p15:guide id="1" pos="6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p:nvPr>
        </p:nvSpPr>
        <p:spPr>
          <a:xfrm>
            <a:off x="1499616" y="2052083"/>
            <a:ext cx="8169317" cy="1579267"/>
          </a:xfrm>
        </p:spPr>
        <p:txBody>
          <a:bodyPr anchor="b">
            <a:noAutofit/>
          </a:bodyPr>
          <a:lstStyle>
            <a:lvl1pPr algn="l">
              <a:defRPr sz="3600" b="1">
                <a:solidFill>
                  <a:schemeClr val="tx2"/>
                </a:solidFill>
              </a:defRPr>
            </a:lvl1pPr>
          </a:lstStyle>
          <a:p>
            <a:r>
              <a:rPr lang="en-US"/>
              <a:t>Click to edit Master title style</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a:t>Click to edit date</a:t>
            </a:r>
          </a:p>
        </p:txBody>
      </p:sp>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832863" cy="303572"/>
          </a:xfrm>
          <a:prstGeom prst="rect">
            <a:avLst/>
          </a:prstGeom>
        </p:spPr>
        <p:txBody>
          <a:bodyPr/>
          <a:lstStyle/>
          <a:p>
            <a:r>
              <a:rPr lang="en-US"/>
              <a:t>© 2023 Cognizant | Confidential &amp; Proprietary</a:t>
            </a:r>
          </a:p>
        </p:txBody>
      </p:sp>
      <p:pic>
        <p:nvPicPr>
          <p:cNvPr id="9" name="Logo">
            <a:extLst>
              <a:ext uri="{FF2B5EF4-FFF2-40B4-BE49-F238E27FC236}">
                <a16:creationId xmlns:a16="http://schemas.microsoft.com/office/drawing/2014/main" id="{9CD10274-ED9E-6941-BC52-E5F5959570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66452" y="1094366"/>
            <a:ext cx="2628901" cy="461456"/>
          </a:xfrm>
          <a:prstGeom prst="rect">
            <a:avLst/>
          </a:prstGeom>
        </p:spPr>
      </p:pic>
    </p:spTree>
    <p:extLst>
      <p:ext uri="{BB962C8B-B14F-4D97-AF65-F5344CB8AC3E}">
        <p14:creationId xmlns:p14="http://schemas.microsoft.com/office/powerpoint/2010/main" val="26464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839680" cy="365759"/>
          </a:xfrm>
        </p:spPr>
        <p:txBody>
          <a:bodyPr/>
          <a:lstStyle>
            <a:lvl1pPr>
              <a:defRPr>
                <a:solidFill>
                  <a:schemeClr val="tx1"/>
                </a:solidFill>
              </a:defRPr>
            </a:lvl1pPr>
          </a:lstStyle>
          <a:p>
            <a:r>
              <a:rPr lang="en-US"/>
              <a:t>© 2023 Cognizant | Confidential &amp; Proprietary</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pic>
        <p:nvPicPr>
          <p:cNvPr id="8" name="Picture 5">
            <a:extLst>
              <a:ext uri="{FF2B5EF4-FFF2-40B4-BE49-F238E27FC236}">
                <a16:creationId xmlns:a16="http://schemas.microsoft.com/office/drawing/2014/main" id="{304C88D0-29FE-C440-9C89-488968EEA1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932559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pic>
        <p:nvPicPr>
          <p:cNvPr id="8" name="Picture 8">
            <a:extLst>
              <a:ext uri="{FF2B5EF4-FFF2-40B4-BE49-F238E27FC236}">
                <a16:creationId xmlns:a16="http://schemas.microsoft.com/office/drawing/2014/main" id="{F353D65A-B34C-B04E-8C59-65EFBD26341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
        <p:nvSpPr>
          <p:cNvPr id="2" name="Footer Placeholder 4">
            <a:extLst>
              <a:ext uri="{FF2B5EF4-FFF2-40B4-BE49-F238E27FC236}">
                <a16:creationId xmlns:a16="http://schemas.microsoft.com/office/drawing/2014/main" id="{17014296-2734-FA5F-94AF-F9D441AE2791}"/>
              </a:ext>
            </a:extLst>
          </p:cNvPr>
          <p:cNvSpPr>
            <a:spLocks noGrp="1"/>
          </p:cNvSpPr>
          <p:nvPr>
            <p:ph type="ftr" sz="quarter" idx="11"/>
          </p:nvPr>
        </p:nvSpPr>
        <p:spPr>
          <a:xfrm>
            <a:off x="1042416" y="6325193"/>
            <a:ext cx="1816531" cy="304100"/>
          </a:xfrm>
          <a:prstGeom prst="rect">
            <a:avLst/>
          </a:prstGeom>
        </p:spPr>
        <p:txBody>
          <a:bodyPr/>
          <a:lstStyle>
            <a:lvl1pPr>
              <a:defRPr>
                <a:solidFill>
                  <a:schemeClr val="tx1"/>
                </a:solidFill>
              </a:defRPr>
            </a:lvl1pPr>
          </a:lstStyle>
          <a:p>
            <a:r>
              <a:rPr lang="en-US"/>
              <a:t>© 2023 Cognizant | Confidential &amp; Proprietary</a:t>
            </a:r>
          </a:p>
        </p:txBody>
      </p:sp>
    </p:spTree>
    <p:extLst>
      <p:ext uri="{BB962C8B-B14F-4D97-AF65-F5344CB8AC3E}">
        <p14:creationId xmlns:p14="http://schemas.microsoft.com/office/powerpoint/2010/main" val="3014434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light">
    <p:bg>
      <p:bgRef idx="1001">
        <a:schemeClr val="bg2"/>
      </p:bgRef>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pic>
        <p:nvPicPr>
          <p:cNvPr id="6" name="Picture 5">
            <a:extLst>
              <a:ext uri="{FF2B5EF4-FFF2-40B4-BE49-F238E27FC236}">
                <a16:creationId xmlns:a16="http://schemas.microsoft.com/office/drawing/2014/main" id="{9A8872FF-F4A9-EC4C-AFA7-65B0DF88167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
        <p:nvSpPr>
          <p:cNvPr id="2" name="Footer Placeholder 4">
            <a:extLst>
              <a:ext uri="{FF2B5EF4-FFF2-40B4-BE49-F238E27FC236}">
                <a16:creationId xmlns:a16="http://schemas.microsoft.com/office/drawing/2014/main" id="{1BDCE571-2427-E9D3-D912-0E8469F00EBF}"/>
              </a:ext>
            </a:extLst>
          </p:cNvPr>
          <p:cNvSpPr>
            <a:spLocks noGrp="1"/>
          </p:cNvSpPr>
          <p:nvPr>
            <p:ph type="ftr" sz="quarter" idx="11"/>
          </p:nvPr>
        </p:nvSpPr>
        <p:spPr>
          <a:xfrm>
            <a:off x="1042416" y="6325193"/>
            <a:ext cx="1816531" cy="304100"/>
          </a:xfrm>
          <a:prstGeom prst="rect">
            <a:avLst/>
          </a:prstGeom>
        </p:spPr>
        <p:txBody>
          <a:bodyPr/>
          <a:lstStyle>
            <a:lvl1pPr>
              <a:defRPr>
                <a:solidFill>
                  <a:schemeClr val="tx1"/>
                </a:solidFill>
              </a:defRPr>
            </a:lvl1pPr>
          </a:lstStyle>
          <a:p>
            <a:r>
              <a:rPr lang="en-US"/>
              <a:t>© 2023 Cognizant | Confidential &amp; Proprietary</a:t>
            </a:r>
          </a:p>
        </p:txBody>
      </p:sp>
    </p:spTree>
    <p:extLst>
      <p:ext uri="{BB962C8B-B14F-4D97-AF65-F5344CB8AC3E}">
        <p14:creationId xmlns:p14="http://schemas.microsoft.com/office/powerpoint/2010/main" val="38473091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Image - light">
    <p:bg>
      <p:bgRef idx="1001">
        <a:schemeClr val="bg2"/>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F7AC9C5-12E9-9E44-9EC8-143CC68E1C14}"/>
              </a:ext>
            </a:extLst>
          </p:cNvPr>
          <p:cNvSpPr>
            <a:spLocks noGrp="1"/>
          </p:cNvSpPr>
          <p:nvPr>
            <p:ph type="pic" sz="quarter" idx="12"/>
          </p:nvPr>
        </p:nvSpPr>
        <p:spPr>
          <a:xfrm>
            <a:off x="6096000" y="-1"/>
            <a:ext cx="6096000" cy="6858001"/>
          </a:xfrm>
        </p:spPr>
        <p:txBody>
          <a:bodyPr anchor="ctr" anchorCtr="0"/>
          <a:lstStyle>
            <a:lvl1pPr algn="ctr">
              <a:defRPr>
                <a:solidFill>
                  <a:schemeClr val="tx1"/>
                </a:solidFill>
              </a:defRPr>
            </a:lvl1pPr>
          </a:lstStyle>
          <a:p>
            <a:r>
              <a:rPr lang="en-US"/>
              <a:t>Click icon to add picture</a:t>
            </a:r>
          </a:p>
        </p:txBody>
      </p:sp>
      <p:sp>
        <p:nvSpPr>
          <p:cNvPr id="3" name="Slide Number Placeholder 2">
            <a:extLst>
              <a:ext uri="{FF2B5EF4-FFF2-40B4-BE49-F238E27FC236}">
                <a16:creationId xmlns:a16="http://schemas.microsoft.com/office/drawing/2014/main" id="{65B34307-3F79-684E-8108-52BE58260EC8}"/>
              </a:ext>
            </a:extLst>
          </p:cNvPr>
          <p:cNvSpPr>
            <a:spLocks noGrp="1"/>
          </p:cNvSpPr>
          <p:nvPr>
            <p:ph type="sldNum" sz="quarter" idx="10"/>
          </p:nvPr>
        </p:nvSpPr>
        <p:spPr/>
        <p:txBody>
          <a:bodyPr/>
          <a:lstStyle>
            <a:lvl1pPr>
              <a:defRPr>
                <a:solidFill>
                  <a:schemeClr val="tx1"/>
                </a:solidFill>
              </a:defRPr>
            </a:lvl1pPr>
          </a:lstStyle>
          <a:p>
            <a:fld id="{C53E075B-3175-45CF-B3C7-FEDF3F5961E3}" type="slidenum">
              <a:rPr lang="en-US" smtClean="0"/>
              <a:pPr/>
              <a:t>‹#›</a:t>
            </a:fld>
            <a:endParaRPr lang="en-US"/>
          </a:p>
        </p:txBody>
      </p:sp>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p:nvPr>
        </p:nvSpPr>
        <p:spPr>
          <a:xfrm>
            <a:off x="457200" y="1524003"/>
            <a:ext cx="4652128"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557784"/>
            <a:ext cx="4652347"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CB75A8EF-708C-9159-E197-0752DFF64677}"/>
              </a:ext>
            </a:extLst>
          </p:cNvPr>
          <p:cNvSpPr>
            <a:spLocks noGrp="1"/>
          </p:cNvSpPr>
          <p:nvPr>
            <p:ph type="ftr" sz="quarter" idx="11"/>
          </p:nvPr>
        </p:nvSpPr>
        <p:spPr>
          <a:xfrm>
            <a:off x="1042416" y="6325193"/>
            <a:ext cx="1816531" cy="304100"/>
          </a:xfrm>
          <a:prstGeom prst="rect">
            <a:avLst/>
          </a:prstGeom>
        </p:spPr>
        <p:txBody>
          <a:bodyPr/>
          <a:lstStyle>
            <a:lvl1pPr>
              <a:defRPr>
                <a:solidFill>
                  <a:schemeClr val="tx1"/>
                </a:solidFill>
              </a:defRPr>
            </a:lvl1pPr>
          </a:lstStyle>
          <a:p>
            <a:r>
              <a:rPr lang="en-US"/>
              <a:t>© 2023 Cognizant | Confidential &amp; Proprietary</a:t>
            </a:r>
          </a:p>
        </p:txBody>
      </p:sp>
    </p:spTree>
    <p:extLst>
      <p:ext uri="{BB962C8B-B14F-4D97-AF65-F5344CB8AC3E}">
        <p14:creationId xmlns:p14="http://schemas.microsoft.com/office/powerpoint/2010/main" val="3906416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BF505-C9D5-403B-9D3B-321A20493A1A}"/>
              </a:ext>
            </a:extLst>
          </p:cNvPr>
          <p:cNvSpPr>
            <a:spLocks noGrp="1"/>
          </p:cNvSpPr>
          <p:nvPr>
            <p:ph type="title" hasCustomPrompt="1"/>
          </p:nvPr>
        </p:nvSpPr>
        <p:spPr/>
        <p:txBody>
          <a:bodyPr/>
          <a:lstStyle>
            <a:lvl1pPr marL="0" indent="0">
              <a:buClr>
                <a:schemeClr val="accent3"/>
              </a:buClr>
              <a:buFont typeface="+mj-lt"/>
              <a:buNone/>
              <a:defRPr>
                <a:solidFill>
                  <a:schemeClr val="tx1"/>
                </a:solidFill>
              </a:defRPr>
            </a:lvl1pPr>
          </a:lstStyle>
          <a:p>
            <a:r>
              <a:rPr lang="en-US"/>
              <a:t>Click to edit TOC Master title style</a:t>
            </a:r>
          </a:p>
        </p:txBody>
      </p:sp>
      <p:sp>
        <p:nvSpPr>
          <p:cNvPr id="5" name="Footer Placeholder 4">
            <a:extLst>
              <a:ext uri="{FF2B5EF4-FFF2-40B4-BE49-F238E27FC236}">
                <a16:creationId xmlns:a16="http://schemas.microsoft.com/office/drawing/2014/main" id="{343522F2-32CA-4802-9320-A58D8A6DF4C2}"/>
              </a:ext>
            </a:extLst>
          </p:cNvPr>
          <p:cNvSpPr>
            <a:spLocks noGrp="1"/>
          </p:cNvSpPr>
          <p:nvPr>
            <p:ph type="ftr" sz="quarter" idx="11"/>
          </p:nvPr>
        </p:nvSpPr>
        <p:spPr>
          <a:xfrm>
            <a:off x="1042416" y="6325193"/>
            <a:ext cx="1822704" cy="303572"/>
          </a:xfrm>
          <a:prstGeom prst="rect">
            <a:avLst/>
          </a:prstGeom>
        </p:spPr>
        <p:txBody>
          <a:bodyPr/>
          <a:lstStyle>
            <a:lvl1pPr>
              <a:defRPr>
                <a:solidFill>
                  <a:schemeClr val="tx1"/>
                </a:solidFill>
              </a:defRPr>
            </a:lvl1pPr>
          </a:lstStyle>
          <a:p>
            <a:r>
              <a:rPr lang="en-US"/>
              <a:t>© 2023 Cognizant | Confidential &amp; Proprietary</a:t>
            </a:r>
          </a:p>
        </p:txBody>
      </p:sp>
      <p:sp>
        <p:nvSpPr>
          <p:cNvPr id="6" name="Slide Number Placeholder 5">
            <a:extLst>
              <a:ext uri="{FF2B5EF4-FFF2-40B4-BE49-F238E27FC236}">
                <a16:creationId xmlns:a16="http://schemas.microsoft.com/office/drawing/2014/main" id="{F5B500E8-DB39-442F-AD4A-610EB529CDB1}"/>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a:p>
        </p:txBody>
      </p:sp>
      <p:sp>
        <p:nvSpPr>
          <p:cNvPr id="7" name="Content Placeholder 3">
            <a:extLst>
              <a:ext uri="{FF2B5EF4-FFF2-40B4-BE49-F238E27FC236}">
                <a16:creationId xmlns:a16="http://schemas.microsoft.com/office/drawing/2014/main" id="{81757621-CF57-B04A-880F-50800569DC7D}"/>
              </a:ext>
            </a:extLst>
          </p:cNvPr>
          <p:cNvSpPr>
            <a:spLocks noGrp="1"/>
          </p:cNvSpPr>
          <p:nvPr>
            <p:ph sz="half" idx="2"/>
          </p:nvPr>
        </p:nvSpPr>
        <p:spPr>
          <a:xfrm>
            <a:off x="457200" y="1700784"/>
            <a:ext cx="11368088" cy="3959081"/>
          </a:xfrm>
          <a:prstGeom prst="rect">
            <a:avLst/>
          </a:prstGeom>
        </p:spPr>
        <p:txBody>
          <a:bodyPr/>
          <a:lstStyle>
            <a:lvl1pPr marL="457200" indent="-457200">
              <a:lnSpc>
                <a:spcPct val="100000"/>
              </a:lnSpc>
              <a:buFont typeface="+mj-lt"/>
              <a:buAutoNum type="arabicPeriod"/>
              <a:tabLst/>
              <a:defRPr sz="1800">
                <a:solidFill>
                  <a:schemeClr val="tx1"/>
                </a:solidFill>
              </a:defRPr>
            </a:lvl1pPr>
            <a:lvl2pPr marL="690563" indent="-230188">
              <a:lnSpc>
                <a:spcPct val="100000"/>
              </a:lnSpc>
              <a:buFont typeface="Arial" panose="020B0604020202020204" pitchFamily="34" charset="0"/>
              <a:buChar char="•"/>
              <a:tabLst/>
              <a:defRPr sz="1800">
                <a:solidFill>
                  <a:schemeClr val="tx1"/>
                </a:solidFill>
              </a:defRPr>
            </a:lvl2pPr>
            <a:lvl3pPr marL="976313" indent="-230188">
              <a:lnSpc>
                <a:spcPct val="100000"/>
              </a:lnSpc>
              <a:buFont typeface="Cambria" panose="02040503050406030204" pitchFamily="18" charset="0"/>
              <a:buChar char="⎻"/>
              <a:tabLst/>
              <a:defRPr sz="1800">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2D4D26F9-1077-4443-A17C-B4C76A2FF6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799272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1903671"/>
            <a:ext cx="6053327" cy="1846659"/>
          </a:xfrm>
        </p:spPr>
        <p:txBody>
          <a:bodyPr wrap="square" anchor="ctr" anchorCtr="0">
            <a:spAutoFit/>
          </a:bodyPr>
          <a:lstStyle>
            <a:lvl1pPr algn="l">
              <a:defRPr sz="6000" b="1">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822704" cy="303572"/>
          </a:xfrm>
          <a:prstGeom prst="rect">
            <a:avLst/>
          </a:prstGeom>
        </p:spPr>
        <p:txBody>
          <a:bodyPr/>
          <a:lstStyle>
            <a:lvl1pPr>
              <a:defRPr>
                <a:solidFill>
                  <a:schemeClr val="tx1"/>
                </a:solidFill>
              </a:defRPr>
            </a:lvl1pPr>
          </a:lstStyle>
          <a:p>
            <a:r>
              <a:rPr lang="en-US"/>
              <a:t>© 2023 Cognizant | Confidential &amp; Proprietary</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p:nvPr>
        </p:nvSpPr>
        <p:spPr>
          <a:xfrm>
            <a:off x="1041400" y="3897548"/>
            <a:ext cx="6053322" cy="1295400"/>
          </a:xfrm>
          <a:prstGeom prst="rect">
            <a:avLst/>
          </a:prstGeom>
        </p:spPr>
        <p:txBody>
          <a:bodyPr/>
          <a:lstStyle/>
          <a:p>
            <a:pPr lvl="0"/>
            <a:r>
              <a:rPr lang="en-US"/>
              <a:t>Click to edit Master text styles</a:t>
            </a:r>
          </a:p>
        </p:txBody>
      </p:sp>
      <p:pic>
        <p:nvPicPr>
          <p:cNvPr id="11" name="Logo">
            <a:extLst>
              <a:ext uri="{FF2B5EF4-FFF2-40B4-BE49-F238E27FC236}">
                <a16:creationId xmlns:a16="http://schemas.microsoft.com/office/drawing/2014/main" id="{3255087C-F40D-2E4F-A55B-4F9057EEE57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4055011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extLst>
    <p:ext uri="{DCECCB84-F9BA-43D5-87BE-67443E8EF086}">
      <p15:sldGuideLst xmlns:p15="http://schemas.microsoft.com/office/powerpoint/2012/main">
        <p15:guide id="1" pos="6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1 -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832864" cy="303572"/>
          </a:xfrm>
          <a:prstGeom prst="rect">
            <a:avLst/>
          </a:prstGeom>
        </p:spPr>
        <p:txBody>
          <a:bodyPr/>
          <a:lstStyle>
            <a:lvl1pPr>
              <a:defRPr>
                <a:solidFill>
                  <a:schemeClr val="bg2"/>
                </a:solidFill>
              </a:defRPr>
            </a:lvl1pPr>
          </a:lstStyle>
          <a:p>
            <a:r>
              <a:rPr lang="en-US"/>
              <a:t>© 2023 Cognizant | Confidential &amp; Proprietary</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2"/>
                </a:solidFill>
              </a:defRPr>
            </a:lvl1pPr>
          </a:lstStyle>
          <a:p>
            <a:fld id="{C53E075B-3175-45CF-B3C7-FEDF3F5961E3}" type="slidenum">
              <a:rPr lang="en-US" smtClean="0"/>
              <a:pPr/>
              <a:t>‹#›</a:t>
            </a:fld>
            <a:endParaRPr lang="en-US"/>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a:t>Click to edit Master title style, copy can go here on one or two lines</a:t>
            </a:r>
          </a:p>
        </p:txBody>
      </p:sp>
      <p:pic>
        <p:nvPicPr>
          <p:cNvPr id="11" name="Picture 5">
            <a:extLst>
              <a:ext uri="{FF2B5EF4-FFF2-40B4-BE49-F238E27FC236}">
                <a16:creationId xmlns:a16="http://schemas.microsoft.com/office/drawing/2014/main" id="{59C228D1-6A04-314E-AC72-C1145412222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704288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extLst>
    <p:ext uri="{DCECCB84-F9BA-43D5-87BE-67443E8EF086}">
      <p15:sldGuideLst xmlns:p15="http://schemas.microsoft.com/office/powerpoint/2012/main">
        <p15:guide id="1" pos="6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1 - gradi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804956" cy="303572"/>
          </a:xfrm>
          <a:prstGeom prst="rect">
            <a:avLst/>
          </a:prstGeom>
        </p:spPr>
        <p:txBody>
          <a:bodyPr/>
          <a:lstStyle>
            <a:lvl1pPr>
              <a:defRPr>
                <a:solidFill>
                  <a:schemeClr val="bg1"/>
                </a:solidFill>
              </a:defRPr>
            </a:lvl1pPr>
          </a:lstStyle>
          <a:p>
            <a:r>
              <a:rPr lang="en-US"/>
              <a:t>© 2023 Cognizant | Confidential &amp; Proprietary</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a:t>Click to edit Master title style, copy can go here on one or two lines</a:t>
            </a:r>
          </a:p>
        </p:txBody>
      </p:sp>
      <p:pic>
        <p:nvPicPr>
          <p:cNvPr id="9" name="Picture 5">
            <a:extLst>
              <a:ext uri="{FF2B5EF4-FFF2-40B4-BE49-F238E27FC236}">
                <a16:creationId xmlns:a16="http://schemas.microsoft.com/office/drawing/2014/main" id="{D0F15C86-2BE4-DF46-883D-1A499451924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7022453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extLst>
    <p:ext uri="{DCECCB84-F9BA-43D5-87BE-67443E8EF086}">
      <p15:sldGuideLst xmlns:p15="http://schemas.microsoft.com/office/powerpoint/2012/main">
        <p15:guide id="1" pos="6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1 - gradien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5693"/>
            <a:ext cx="12202121" cy="6863693"/>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804956" cy="303572"/>
          </a:xfrm>
          <a:prstGeom prst="rect">
            <a:avLst/>
          </a:prstGeom>
        </p:spPr>
        <p:txBody>
          <a:bodyPr/>
          <a:lstStyle>
            <a:lvl1pPr>
              <a:defRPr>
                <a:solidFill>
                  <a:schemeClr val="bg1"/>
                </a:solidFill>
              </a:defRPr>
            </a:lvl1pPr>
          </a:lstStyle>
          <a:p>
            <a:r>
              <a:rPr lang="en-US"/>
              <a:t>© 2023 Cognizant | Confidential &amp; Proprietary</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a:t>Click to edit Master title style, copy can go here on one or two lines</a:t>
            </a:r>
          </a:p>
        </p:txBody>
      </p:sp>
      <p:pic>
        <p:nvPicPr>
          <p:cNvPr id="9" name="Picture 5">
            <a:extLst>
              <a:ext uri="{FF2B5EF4-FFF2-40B4-BE49-F238E27FC236}">
                <a16:creationId xmlns:a16="http://schemas.microsoft.com/office/drawing/2014/main" id="{62FFB9D1-0873-894C-8D31-DBAD9B4DD02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814885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extLst>
    <p:ext uri="{DCECCB84-F9BA-43D5-87BE-67443E8EF086}">
      <p15:sldGuideLst xmlns:p15="http://schemas.microsoft.com/office/powerpoint/2012/main">
        <p15:guide id="1" pos="6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 title and content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8"/>
            <a:ext cx="1816531" cy="190747"/>
          </a:xfrm>
          <a:prstGeom prst="rect">
            <a:avLst/>
          </a:prstGeom>
        </p:spPr>
        <p:txBody>
          <a:bodyPr vert="horz" wrap="none" lIns="0" tIns="0" rIns="0" bIns="0" rtlCol="0" anchor="b" anchorCtr="0"/>
          <a:lstStyle>
            <a:lvl1pPr algn="l">
              <a:defRPr sz="700">
                <a:solidFill>
                  <a:schemeClr val="tx1"/>
                </a:solidFill>
              </a:defRPr>
            </a:lvl1pPr>
          </a:lstStyle>
          <a:p>
            <a:r>
              <a:rPr lang="en-US"/>
              <a:t>© 2023 Cognizant | Confidential &amp; Proprietary</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pic>
        <p:nvPicPr>
          <p:cNvPr id="9" name="Picture 5">
            <a:extLst>
              <a:ext uri="{FF2B5EF4-FFF2-40B4-BE49-F238E27FC236}">
                <a16:creationId xmlns:a16="http://schemas.microsoft.com/office/drawing/2014/main" id="{45599541-E568-D346-8D2A-006A8CA8D6F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4523145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ic title and content - dark">
    <p:bg>
      <p:bgRef idx="1001">
        <a:schemeClr val="bg2"/>
      </p:bgRef>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828106" cy="190746"/>
          </a:xfrm>
          <a:prstGeom prst="rect">
            <a:avLst/>
          </a:prstGeom>
        </p:spPr>
        <p:txBody>
          <a:bodyPr vert="horz" wrap="none" lIns="0" tIns="0" rIns="0" bIns="0" rtlCol="0" anchor="b" anchorCtr="0"/>
          <a:lstStyle>
            <a:lvl1pPr algn="l">
              <a:defRPr sz="700">
                <a:solidFill>
                  <a:schemeClr val="tx1"/>
                </a:solidFill>
              </a:defRPr>
            </a:lvl1pPr>
          </a:lstStyle>
          <a:p>
            <a:r>
              <a:rPr lang="en-US"/>
              <a:t>© 2023 Cognizant | Confidential &amp; Proprietary</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pic>
        <p:nvPicPr>
          <p:cNvPr id="8" name="Picture 8">
            <a:extLst>
              <a:ext uri="{FF2B5EF4-FFF2-40B4-BE49-F238E27FC236}">
                <a16:creationId xmlns:a16="http://schemas.microsoft.com/office/drawing/2014/main" id="{E2DC75C7-77A7-FD4D-BCC3-F341910731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254509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8E9D72-856B-46EE-8BDE-CBBAC28AAF7F}"/>
              </a:ext>
            </a:extLst>
          </p:cNvPr>
          <p:cNvSpPr>
            <a:spLocks noGrp="1"/>
          </p:cNvSpPr>
          <p:nvPr>
            <p:ph type="title"/>
          </p:nvPr>
        </p:nvSpPr>
        <p:spPr>
          <a:xfrm>
            <a:off x="457199" y="557784"/>
            <a:ext cx="10808209" cy="369332"/>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a:extLst>
              <a:ext uri="{FF2B5EF4-FFF2-40B4-BE49-F238E27FC236}">
                <a16:creationId xmlns:a16="http://schemas.microsoft.com/office/drawing/2014/main" id="{8C353AE5-6B0E-4902-862A-00CC79737962}"/>
              </a:ext>
            </a:extLst>
          </p:cNvPr>
          <p:cNvSpPr>
            <a:spLocks noGrp="1"/>
          </p:cNvSpPr>
          <p:nvPr>
            <p:ph type="body" idx="1"/>
          </p:nvPr>
        </p:nvSpPr>
        <p:spPr>
          <a:xfrm>
            <a:off x="457199" y="1526723"/>
            <a:ext cx="10808209" cy="4137308"/>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C0715BBF-C237-4C9F-A0A0-755261F5952F}"/>
              </a:ext>
            </a:extLst>
          </p:cNvPr>
          <p:cNvSpPr>
            <a:spLocks noGrp="1"/>
          </p:cNvSpPr>
          <p:nvPr>
            <p:ph type="ftr" sz="quarter" idx="3"/>
          </p:nvPr>
        </p:nvSpPr>
        <p:spPr>
          <a:xfrm>
            <a:off x="1042416" y="6325193"/>
            <a:ext cx="2056384" cy="303572"/>
          </a:xfrm>
          <a:prstGeom prst="rect">
            <a:avLst/>
          </a:prstGeom>
        </p:spPr>
        <p:txBody>
          <a:bodyPr vert="horz" wrap="none" lIns="0" tIns="0" rIns="0" bIns="0" rtlCol="0" anchor="b" anchorCtr="0"/>
          <a:lstStyle>
            <a:lvl1pPr algn="l">
              <a:defRPr sz="700">
                <a:solidFill>
                  <a:schemeClr val="tx1"/>
                </a:solidFill>
              </a:defRPr>
            </a:lvl1pPr>
          </a:lstStyle>
          <a:p>
            <a:r>
              <a:rPr lang="en-US"/>
              <a:t>© 2023 Cognizant | Confidential &amp; Proprietary</a:t>
            </a:r>
          </a:p>
        </p:txBody>
      </p:sp>
      <p:sp>
        <p:nvSpPr>
          <p:cNvPr id="6" name="Slide Number Placeholder 5">
            <a:extLst>
              <a:ext uri="{FF2B5EF4-FFF2-40B4-BE49-F238E27FC236}">
                <a16:creationId xmlns:a16="http://schemas.microsoft.com/office/drawing/2014/main" id="{84AF048F-36A8-491A-8564-2DB36D67BC49}"/>
              </a:ext>
            </a:extLst>
          </p:cNvPr>
          <p:cNvSpPr>
            <a:spLocks noGrp="1"/>
          </p:cNvSpPr>
          <p:nvPr>
            <p:ph type="sldNum" sz="quarter" idx="4"/>
          </p:nvPr>
        </p:nvSpPr>
        <p:spPr>
          <a:xfrm>
            <a:off x="457199" y="6325299"/>
            <a:ext cx="352097" cy="304100"/>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Tree>
    <p:extLst>
      <p:ext uri="{BB962C8B-B14F-4D97-AF65-F5344CB8AC3E}">
        <p14:creationId xmlns:p14="http://schemas.microsoft.com/office/powerpoint/2010/main" val="19879065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hf hdr="0" dt="0"/>
  <p:txStyles>
    <p:title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92">
          <p15:clr>
            <a:srgbClr val="F26B43"/>
          </p15:clr>
        </p15:guide>
        <p15:guide id="2" pos="285">
          <p15:clr>
            <a:srgbClr val="F26B43"/>
          </p15:clr>
        </p15:guide>
        <p15:guide id="3" orient="horz" pos="3943">
          <p15:clr>
            <a:srgbClr val="F26B43"/>
          </p15:clr>
        </p15:guide>
        <p15:guide id="4" orient="horz" pos="288">
          <p15:clr>
            <a:srgbClr val="F26B43"/>
          </p15:clr>
        </p15:guide>
        <p15:guide id="5" orient="horz" pos="41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5EC59C0-9CBA-8F4F-A32F-8F05A2B79F1B}"/>
              </a:ext>
            </a:extLst>
          </p:cNvPr>
          <p:cNvSpPr>
            <a:spLocks noGrp="1"/>
          </p:cNvSpPr>
          <p:nvPr>
            <p:ph type="ctrTitle"/>
          </p:nvPr>
        </p:nvSpPr>
        <p:spPr>
          <a:xfrm>
            <a:off x="433138" y="1482292"/>
            <a:ext cx="8188348" cy="790527"/>
          </a:xfrm>
        </p:spPr>
        <p:txBody>
          <a:bodyPr/>
          <a:lstStyle/>
          <a:p>
            <a:r>
              <a:rPr lang="en-US" dirty="0">
                <a:latin typeface="Times New Roman" panose="02020603050405020304" pitchFamily="18" charset="0"/>
                <a:cs typeface="Times New Roman" panose="02020603050405020304" pitchFamily="18" charset="0"/>
              </a:rPr>
              <a:t>CAS Project – GSD</a:t>
            </a:r>
          </a:p>
        </p:txBody>
      </p:sp>
      <p:sp>
        <p:nvSpPr>
          <p:cNvPr id="17" name="Subtitle 16">
            <a:extLst>
              <a:ext uri="{FF2B5EF4-FFF2-40B4-BE49-F238E27FC236}">
                <a16:creationId xmlns:a16="http://schemas.microsoft.com/office/drawing/2014/main" id="{09899AD9-F05F-4448-84EC-C44E5A3155BE}"/>
              </a:ext>
            </a:extLst>
          </p:cNvPr>
          <p:cNvSpPr>
            <a:spLocks noGrp="1"/>
          </p:cNvSpPr>
          <p:nvPr>
            <p:ph type="subTitle" idx="1"/>
          </p:nvPr>
        </p:nvSpPr>
        <p:spPr>
          <a:xfrm>
            <a:off x="433138" y="2978187"/>
            <a:ext cx="4624066" cy="2993405"/>
          </a:xfrm>
        </p:spPr>
        <p:txBody>
          <a:bodyPr vert="horz" wrap="square" lIns="0" tIns="0" rIns="0" bIns="0" rtlCol="0" anchor="t">
            <a:noAutofit/>
          </a:bodyPr>
          <a:lstStyle/>
          <a:p>
            <a:r>
              <a:rPr lang="en-US" sz="2800" b="1" dirty="0">
                <a:latin typeface="Times New Roman" panose="02020603050405020304" pitchFamily="18" charset="0"/>
                <a:cs typeface="Times New Roman" panose="02020603050405020304" pitchFamily="18" charset="0"/>
              </a:rPr>
              <a:t>Presented By:</a:t>
            </a:r>
          </a:p>
          <a:p>
            <a:r>
              <a:rPr lang="en-US" sz="2400" b="1" dirty="0">
                <a:solidFill>
                  <a:schemeClr val="bg1">
                    <a:lumMod val="95000"/>
                  </a:schemeClr>
                </a:solidFill>
                <a:latin typeface="Times New Roman" panose="02020603050405020304" pitchFamily="18" charset="0"/>
                <a:cs typeface="Times New Roman" panose="02020603050405020304" pitchFamily="18" charset="0"/>
              </a:rPr>
              <a:t>Shri Hari Prasath M S (2318907)</a:t>
            </a:r>
          </a:p>
          <a:p>
            <a:r>
              <a:rPr lang="en-US" sz="2400" b="1" dirty="0">
                <a:solidFill>
                  <a:schemeClr val="bg1">
                    <a:lumMod val="95000"/>
                  </a:schemeClr>
                </a:solidFill>
                <a:latin typeface="Times New Roman" panose="02020603050405020304" pitchFamily="18" charset="0"/>
                <a:cs typeface="Times New Roman" panose="02020603050405020304" pitchFamily="18" charset="0"/>
              </a:rPr>
              <a:t>Tamil Selvan S (2318960)</a:t>
            </a:r>
          </a:p>
          <a:p>
            <a:r>
              <a:rPr lang="en-US" sz="2400" b="1" dirty="0">
                <a:solidFill>
                  <a:schemeClr val="bg1">
                    <a:lumMod val="95000"/>
                  </a:schemeClr>
                </a:solidFill>
                <a:latin typeface="Times New Roman" panose="02020603050405020304" pitchFamily="18" charset="0"/>
                <a:cs typeface="Times New Roman" panose="02020603050405020304" pitchFamily="18" charset="0"/>
              </a:rPr>
              <a:t>Ezhil Chandrasekar S (2318934)</a:t>
            </a:r>
          </a:p>
          <a:p>
            <a:r>
              <a:rPr lang="en-US" sz="2400" b="1" dirty="0">
                <a:solidFill>
                  <a:schemeClr val="bg1">
                    <a:lumMod val="95000"/>
                  </a:schemeClr>
                </a:solidFill>
                <a:latin typeface="Times New Roman" panose="02020603050405020304" pitchFamily="18" charset="0"/>
                <a:cs typeface="Times New Roman" panose="02020603050405020304" pitchFamily="18" charset="0"/>
              </a:rPr>
              <a:t>Harish Natarajan T (2318912)</a:t>
            </a:r>
          </a:p>
        </p:txBody>
      </p:sp>
      <p:sp>
        <p:nvSpPr>
          <p:cNvPr id="4" name="Footer Placeholder 3">
            <a:extLst>
              <a:ext uri="{FF2B5EF4-FFF2-40B4-BE49-F238E27FC236}">
                <a16:creationId xmlns:a16="http://schemas.microsoft.com/office/drawing/2014/main" id="{B7D25B54-6779-CD4A-A56B-DDD9A9221720}"/>
              </a:ext>
            </a:extLst>
          </p:cNvPr>
          <p:cNvSpPr>
            <a:spLocks noGrp="1"/>
          </p:cNvSpPr>
          <p:nvPr>
            <p:ph type="ftr" sz="quarter" idx="11"/>
          </p:nvPr>
        </p:nvSpPr>
        <p:spPr>
          <a:xfrm>
            <a:off x="493777" y="6263639"/>
            <a:ext cx="1822704"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rPr>
              <a:t>© 2024 Cognizant | Confidential &amp; Proprietary</a:t>
            </a:r>
          </a:p>
        </p:txBody>
      </p:sp>
    </p:spTree>
    <p:extLst>
      <p:ext uri="{BB962C8B-B14F-4D97-AF65-F5344CB8AC3E}">
        <p14:creationId xmlns:p14="http://schemas.microsoft.com/office/powerpoint/2010/main" val="2499616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26D72-C1F5-6972-B70B-878788BA86D8}"/>
            </a:ext>
          </a:extLst>
        </p:cNvPr>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08E1B10B-A369-4656-F280-91693FEC9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057" y="1195030"/>
            <a:ext cx="9075886" cy="5105186"/>
          </a:xfrm>
          <a:prstGeom prst="rect">
            <a:avLst/>
          </a:prstGeom>
        </p:spPr>
      </p:pic>
      <p:sp>
        <p:nvSpPr>
          <p:cNvPr id="2" name="Slide Number Placeholder 1">
            <a:extLst>
              <a:ext uri="{FF2B5EF4-FFF2-40B4-BE49-F238E27FC236}">
                <a16:creationId xmlns:a16="http://schemas.microsoft.com/office/drawing/2014/main" id="{C5A0CEFB-1553-E80B-96DE-49E852A8BC42}"/>
              </a:ext>
            </a:extLst>
          </p:cNvPr>
          <p:cNvSpPr>
            <a:spLocks noGrp="1"/>
          </p:cNvSpPr>
          <p:nvPr>
            <p:ph type="sldNum" sz="quarter" idx="12"/>
          </p:nvPr>
        </p:nvSpPr>
        <p:spPr/>
        <p:txBody>
          <a:bodyPr/>
          <a:lstStyle/>
          <a:p>
            <a:fld id="{C53E075B-3175-45CF-B3C7-FEDF3F5961E3}" type="slidenum">
              <a:rPr lang="en-US" smtClean="0"/>
              <a:pPr/>
              <a:t>10</a:t>
            </a:fld>
            <a:endParaRPr lang="en-US"/>
          </a:p>
        </p:txBody>
      </p:sp>
      <p:sp>
        <p:nvSpPr>
          <p:cNvPr id="3" name="Title 2">
            <a:extLst>
              <a:ext uri="{FF2B5EF4-FFF2-40B4-BE49-F238E27FC236}">
                <a16:creationId xmlns:a16="http://schemas.microsoft.com/office/drawing/2014/main" id="{20F172B6-5C77-0490-4C10-8F8B3ABE6BDD}"/>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Excel output</a:t>
            </a:r>
            <a:endParaRPr lang="en-IN" sz="3600" dirty="0"/>
          </a:p>
        </p:txBody>
      </p:sp>
      <p:sp>
        <p:nvSpPr>
          <p:cNvPr id="4" name="Footer Placeholder 3">
            <a:extLst>
              <a:ext uri="{FF2B5EF4-FFF2-40B4-BE49-F238E27FC236}">
                <a16:creationId xmlns:a16="http://schemas.microsoft.com/office/drawing/2014/main" id="{06609F93-D8F2-EAD3-E7BB-625395C24E82}"/>
              </a:ext>
            </a:extLst>
          </p:cNvPr>
          <p:cNvSpPr>
            <a:spLocks noGrp="1"/>
          </p:cNvSpPr>
          <p:nvPr>
            <p:ph type="ftr" sz="quarter" idx="11"/>
          </p:nvPr>
        </p:nvSpPr>
        <p:spPr/>
        <p:txBody>
          <a:bodyPr/>
          <a:lstStyle/>
          <a:p>
            <a:r>
              <a:rPr lang="en-US" dirty="0"/>
              <a:t>© 2024 Cognizant | Confidential &amp; Proprietary</a:t>
            </a:r>
          </a:p>
        </p:txBody>
      </p:sp>
    </p:spTree>
    <p:extLst>
      <p:ext uri="{BB962C8B-B14F-4D97-AF65-F5344CB8AC3E}">
        <p14:creationId xmlns:p14="http://schemas.microsoft.com/office/powerpoint/2010/main" val="2515487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430B0AAD-9BE8-2B05-A650-19CC4C1D0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540" y="1185888"/>
            <a:ext cx="9830918" cy="4234463"/>
          </a:xfrm>
          <a:prstGeom prst="rect">
            <a:avLst/>
          </a:prstGeom>
        </p:spPr>
      </p:pic>
      <p:sp>
        <p:nvSpPr>
          <p:cNvPr id="2" name="Slide Number Placeholder 1">
            <a:extLst>
              <a:ext uri="{FF2B5EF4-FFF2-40B4-BE49-F238E27FC236}">
                <a16:creationId xmlns:a16="http://schemas.microsoft.com/office/drawing/2014/main" id="{7BBACCE4-B4C2-E411-8CD9-63D46EF87BC3}"/>
              </a:ext>
            </a:extLst>
          </p:cNvPr>
          <p:cNvSpPr>
            <a:spLocks noGrp="1"/>
          </p:cNvSpPr>
          <p:nvPr>
            <p:ph type="sldNum" sz="quarter" idx="12"/>
          </p:nvPr>
        </p:nvSpPr>
        <p:spPr/>
        <p:txBody>
          <a:bodyPr/>
          <a:lstStyle/>
          <a:p>
            <a:fld id="{C53E075B-3175-45CF-B3C7-FEDF3F5961E3}" type="slidenum">
              <a:rPr lang="en-US" smtClean="0"/>
              <a:pPr/>
              <a:t>11</a:t>
            </a:fld>
            <a:endParaRPr lang="en-US"/>
          </a:p>
        </p:txBody>
      </p:sp>
      <p:sp>
        <p:nvSpPr>
          <p:cNvPr id="3" name="Title 2">
            <a:extLst>
              <a:ext uri="{FF2B5EF4-FFF2-40B4-BE49-F238E27FC236}">
                <a16:creationId xmlns:a16="http://schemas.microsoft.com/office/drawing/2014/main" id="{CF4EE462-F6F8-7DF3-C676-653F314326BB}"/>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SCREENSHOTS</a:t>
            </a:r>
            <a:endParaRPr lang="en-IN" sz="3600" dirty="0"/>
          </a:p>
        </p:txBody>
      </p:sp>
      <p:sp>
        <p:nvSpPr>
          <p:cNvPr id="4" name="Footer Placeholder 3">
            <a:extLst>
              <a:ext uri="{FF2B5EF4-FFF2-40B4-BE49-F238E27FC236}">
                <a16:creationId xmlns:a16="http://schemas.microsoft.com/office/drawing/2014/main" id="{6EAF1F95-7E5B-BCEF-395A-5481D97B4227}"/>
              </a:ext>
            </a:extLst>
          </p:cNvPr>
          <p:cNvSpPr>
            <a:spLocks noGrp="1"/>
          </p:cNvSpPr>
          <p:nvPr>
            <p:ph type="ftr" sz="quarter" idx="11"/>
          </p:nvPr>
        </p:nvSpPr>
        <p:spPr/>
        <p:txBody>
          <a:bodyPr/>
          <a:lstStyle/>
          <a:p>
            <a:r>
              <a:rPr lang="en-US" dirty="0"/>
              <a:t>© 2024 Cognizant | Confidential &amp; Proprietary</a:t>
            </a:r>
          </a:p>
        </p:txBody>
      </p:sp>
      <p:sp>
        <p:nvSpPr>
          <p:cNvPr id="9" name="TextBox 8">
            <a:extLst>
              <a:ext uri="{FF2B5EF4-FFF2-40B4-BE49-F238E27FC236}">
                <a16:creationId xmlns:a16="http://schemas.microsoft.com/office/drawing/2014/main" id="{72F4411C-0380-8669-4C54-4C2FE5B4A0C1}"/>
              </a:ext>
            </a:extLst>
          </p:cNvPr>
          <p:cNvSpPr txBox="1"/>
          <p:nvPr/>
        </p:nvSpPr>
        <p:spPr>
          <a:xfrm>
            <a:off x="1120391" y="5775194"/>
            <a:ext cx="9951215" cy="477054"/>
          </a:xfrm>
          <a:prstGeom prst="rect">
            <a:avLst/>
          </a:prstGeom>
          <a:noFill/>
        </p:spPr>
        <p:txBody>
          <a:bodyPr wrap="square">
            <a:spAutoFit/>
          </a:bodyPr>
          <a:lstStyle/>
          <a:p>
            <a:r>
              <a:rPr lang="en-US" sz="2500" b="1" dirty="0"/>
              <a:t>Test case – 4 (Getting available options in Language drop down)</a:t>
            </a:r>
            <a:endParaRPr lang="en-IN" sz="2500" b="1" dirty="0"/>
          </a:p>
        </p:txBody>
      </p:sp>
    </p:spTree>
    <p:extLst>
      <p:ext uri="{BB962C8B-B14F-4D97-AF65-F5344CB8AC3E}">
        <p14:creationId xmlns:p14="http://schemas.microsoft.com/office/powerpoint/2010/main" val="258557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4233B-2649-659E-16D6-DE219C7384EE}"/>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A6EC237-7F97-5C67-10F2-8A86C3F3B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056" y="1195030"/>
            <a:ext cx="9075885" cy="5105186"/>
          </a:xfrm>
          <a:prstGeom prst="rect">
            <a:avLst/>
          </a:prstGeom>
        </p:spPr>
      </p:pic>
      <p:sp>
        <p:nvSpPr>
          <p:cNvPr id="2" name="Slide Number Placeholder 1">
            <a:extLst>
              <a:ext uri="{FF2B5EF4-FFF2-40B4-BE49-F238E27FC236}">
                <a16:creationId xmlns:a16="http://schemas.microsoft.com/office/drawing/2014/main" id="{5C5AF524-2338-6EF6-A70D-BBAFA561F646}"/>
              </a:ext>
            </a:extLst>
          </p:cNvPr>
          <p:cNvSpPr>
            <a:spLocks noGrp="1"/>
          </p:cNvSpPr>
          <p:nvPr>
            <p:ph type="sldNum" sz="quarter" idx="12"/>
          </p:nvPr>
        </p:nvSpPr>
        <p:spPr/>
        <p:txBody>
          <a:bodyPr/>
          <a:lstStyle/>
          <a:p>
            <a:fld id="{C53E075B-3175-45CF-B3C7-FEDF3F5961E3}" type="slidenum">
              <a:rPr lang="en-US" smtClean="0"/>
              <a:pPr/>
              <a:t>12</a:t>
            </a:fld>
            <a:endParaRPr lang="en-US"/>
          </a:p>
        </p:txBody>
      </p:sp>
      <p:sp>
        <p:nvSpPr>
          <p:cNvPr id="3" name="Title 2">
            <a:extLst>
              <a:ext uri="{FF2B5EF4-FFF2-40B4-BE49-F238E27FC236}">
                <a16:creationId xmlns:a16="http://schemas.microsoft.com/office/drawing/2014/main" id="{479EAA4B-A769-68C4-2D29-578F4C65B61C}"/>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Excel output</a:t>
            </a:r>
            <a:endParaRPr lang="en-IN" sz="3600" dirty="0"/>
          </a:p>
        </p:txBody>
      </p:sp>
      <p:sp>
        <p:nvSpPr>
          <p:cNvPr id="4" name="Footer Placeholder 3">
            <a:extLst>
              <a:ext uri="{FF2B5EF4-FFF2-40B4-BE49-F238E27FC236}">
                <a16:creationId xmlns:a16="http://schemas.microsoft.com/office/drawing/2014/main" id="{A0971170-EE0D-60B8-8F75-836A01093AF7}"/>
              </a:ext>
            </a:extLst>
          </p:cNvPr>
          <p:cNvSpPr>
            <a:spLocks noGrp="1"/>
          </p:cNvSpPr>
          <p:nvPr>
            <p:ph type="ftr" sz="quarter" idx="11"/>
          </p:nvPr>
        </p:nvSpPr>
        <p:spPr/>
        <p:txBody>
          <a:bodyPr/>
          <a:lstStyle/>
          <a:p>
            <a:r>
              <a:rPr lang="en-US" dirty="0"/>
              <a:t>© 2024 Cognizant | Confidential &amp; Proprietary</a:t>
            </a:r>
          </a:p>
        </p:txBody>
      </p:sp>
    </p:spTree>
    <p:extLst>
      <p:ext uri="{BB962C8B-B14F-4D97-AF65-F5344CB8AC3E}">
        <p14:creationId xmlns:p14="http://schemas.microsoft.com/office/powerpoint/2010/main" val="1033768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8A29E2-FD9B-5A4D-7AEC-B62C813549E0}"/>
              </a:ext>
            </a:extLst>
          </p:cNvPr>
          <p:cNvSpPr>
            <a:spLocks noGrp="1"/>
          </p:cNvSpPr>
          <p:nvPr>
            <p:ph type="sldNum" sz="quarter" idx="12"/>
          </p:nvPr>
        </p:nvSpPr>
        <p:spPr/>
        <p:txBody>
          <a:bodyPr/>
          <a:lstStyle/>
          <a:p>
            <a:fld id="{C53E075B-3175-45CF-B3C7-FEDF3F5961E3}" type="slidenum">
              <a:rPr lang="en-US" smtClean="0"/>
              <a:pPr/>
              <a:t>13</a:t>
            </a:fld>
            <a:endParaRPr lang="en-US"/>
          </a:p>
        </p:txBody>
      </p:sp>
      <p:sp>
        <p:nvSpPr>
          <p:cNvPr id="3" name="Title 2">
            <a:extLst>
              <a:ext uri="{FF2B5EF4-FFF2-40B4-BE49-F238E27FC236}">
                <a16:creationId xmlns:a16="http://schemas.microsoft.com/office/drawing/2014/main" id="{A903ACC0-E5DE-08B5-F10A-AD582C9DF56A}"/>
              </a:ext>
            </a:extLst>
          </p:cNvPr>
          <p:cNvSpPr>
            <a:spLocks noGrp="1"/>
          </p:cNvSpPr>
          <p:nvPr>
            <p:ph type="title"/>
          </p:nvPr>
        </p:nvSpPr>
        <p:spPr>
          <a:xfrm>
            <a:off x="457198" y="151384"/>
            <a:ext cx="10808209" cy="307777"/>
          </a:xfrm>
        </p:spPr>
        <p:txBody>
          <a:bodyPr/>
          <a:lstStyle/>
          <a:p>
            <a:r>
              <a:rPr lang="en-US" sz="3600" dirty="0">
                <a:latin typeface="Times New Roman" panose="02020603050405020304" pitchFamily="18" charset="0"/>
                <a:cs typeface="Times New Roman" panose="02020603050405020304" pitchFamily="18" charset="0"/>
              </a:rPr>
              <a:t>SCREENSHOTS</a:t>
            </a:r>
            <a:endParaRPr lang="en-IN" sz="3600" dirty="0"/>
          </a:p>
        </p:txBody>
      </p:sp>
      <p:sp>
        <p:nvSpPr>
          <p:cNvPr id="4" name="Footer Placeholder 3">
            <a:extLst>
              <a:ext uri="{FF2B5EF4-FFF2-40B4-BE49-F238E27FC236}">
                <a16:creationId xmlns:a16="http://schemas.microsoft.com/office/drawing/2014/main" id="{5D2F37AB-30AC-1943-ED16-F56520D3CCEA}"/>
              </a:ext>
            </a:extLst>
          </p:cNvPr>
          <p:cNvSpPr>
            <a:spLocks noGrp="1"/>
          </p:cNvSpPr>
          <p:nvPr>
            <p:ph type="ftr" sz="quarter" idx="11"/>
          </p:nvPr>
        </p:nvSpPr>
        <p:spPr/>
        <p:txBody>
          <a:bodyPr/>
          <a:lstStyle/>
          <a:p>
            <a:r>
              <a:rPr lang="en-US" dirty="0"/>
              <a:t>© 2024 Cognizant | Confidential &amp; Proprietary</a:t>
            </a:r>
          </a:p>
        </p:txBody>
      </p:sp>
      <p:pic>
        <p:nvPicPr>
          <p:cNvPr id="14" name="Picture 13" descr="A screenshot of a computer&#10;&#10;Description automatically generated">
            <a:extLst>
              <a:ext uri="{FF2B5EF4-FFF2-40B4-BE49-F238E27FC236}">
                <a16:creationId xmlns:a16="http://schemas.microsoft.com/office/drawing/2014/main" id="{D43DD2B7-7C11-F8A6-5479-DD7672E93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861186"/>
            <a:ext cx="5638802" cy="2428797"/>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3068703E-4CD0-7919-ED8C-D59443AE6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695" y="842143"/>
            <a:ext cx="5638802" cy="2428797"/>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3B26A57C-FD4C-8B09-3D01-6619ADAC46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599" y="3466418"/>
            <a:ext cx="5638802" cy="2428796"/>
          </a:xfrm>
          <a:prstGeom prst="rect">
            <a:avLst/>
          </a:prstGeom>
        </p:spPr>
      </p:pic>
      <p:sp>
        <p:nvSpPr>
          <p:cNvPr id="19" name="TextBox 18">
            <a:extLst>
              <a:ext uri="{FF2B5EF4-FFF2-40B4-BE49-F238E27FC236}">
                <a16:creationId xmlns:a16="http://schemas.microsoft.com/office/drawing/2014/main" id="{655173C7-E5FB-D858-DE35-EAE9669DA492}"/>
              </a:ext>
            </a:extLst>
          </p:cNvPr>
          <p:cNvSpPr txBox="1"/>
          <p:nvPr/>
        </p:nvSpPr>
        <p:spPr>
          <a:xfrm>
            <a:off x="1090546" y="5985192"/>
            <a:ext cx="9746748" cy="477054"/>
          </a:xfrm>
          <a:prstGeom prst="rect">
            <a:avLst/>
          </a:prstGeom>
          <a:noFill/>
        </p:spPr>
        <p:txBody>
          <a:bodyPr wrap="square">
            <a:spAutoFit/>
          </a:bodyPr>
          <a:lstStyle/>
          <a:p>
            <a:pPr algn="ctr"/>
            <a:r>
              <a:rPr lang="en-US" sz="2500" b="1" dirty="0"/>
              <a:t>Test case – 5 (Getting details present in the GSD page)</a:t>
            </a:r>
            <a:endParaRPr lang="en-IN" sz="2500" b="1" dirty="0"/>
          </a:p>
        </p:txBody>
      </p:sp>
    </p:spTree>
    <p:extLst>
      <p:ext uri="{BB962C8B-B14F-4D97-AF65-F5344CB8AC3E}">
        <p14:creationId xmlns:p14="http://schemas.microsoft.com/office/powerpoint/2010/main" val="1085569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483A5-FB20-268F-53E3-CACA8ACDA78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BC9B51-5421-D4D4-E612-7721EC988286}"/>
              </a:ext>
            </a:extLst>
          </p:cNvPr>
          <p:cNvSpPr>
            <a:spLocks noGrp="1"/>
          </p:cNvSpPr>
          <p:nvPr>
            <p:ph type="sldNum" sz="quarter" idx="12"/>
          </p:nvPr>
        </p:nvSpPr>
        <p:spPr/>
        <p:txBody>
          <a:bodyPr/>
          <a:lstStyle/>
          <a:p>
            <a:fld id="{C53E075B-3175-45CF-B3C7-FEDF3F5961E3}" type="slidenum">
              <a:rPr lang="en-US" smtClean="0"/>
              <a:pPr/>
              <a:t>14</a:t>
            </a:fld>
            <a:endParaRPr lang="en-US"/>
          </a:p>
        </p:txBody>
      </p:sp>
      <p:sp>
        <p:nvSpPr>
          <p:cNvPr id="3" name="Title 2">
            <a:extLst>
              <a:ext uri="{FF2B5EF4-FFF2-40B4-BE49-F238E27FC236}">
                <a16:creationId xmlns:a16="http://schemas.microsoft.com/office/drawing/2014/main" id="{268E27CD-BBBA-A2C3-B0E0-3B1F7585001D}"/>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Excel output</a:t>
            </a:r>
            <a:endParaRPr lang="en-IN" sz="3600" dirty="0"/>
          </a:p>
        </p:txBody>
      </p:sp>
      <p:sp>
        <p:nvSpPr>
          <p:cNvPr id="4" name="Footer Placeholder 3">
            <a:extLst>
              <a:ext uri="{FF2B5EF4-FFF2-40B4-BE49-F238E27FC236}">
                <a16:creationId xmlns:a16="http://schemas.microsoft.com/office/drawing/2014/main" id="{51C9FD98-CDB0-1CEC-2A5A-7DC8DDCC3401}"/>
              </a:ext>
            </a:extLst>
          </p:cNvPr>
          <p:cNvSpPr>
            <a:spLocks noGrp="1"/>
          </p:cNvSpPr>
          <p:nvPr>
            <p:ph type="ftr" sz="quarter" idx="11"/>
          </p:nvPr>
        </p:nvSpPr>
        <p:spPr/>
        <p:txBody>
          <a:bodyPr/>
          <a:lstStyle/>
          <a:p>
            <a:r>
              <a:rPr lang="en-US" dirty="0"/>
              <a:t>© 2024 Cognizant | Confidential &amp; Proprietary</a:t>
            </a:r>
          </a:p>
        </p:txBody>
      </p:sp>
      <p:pic>
        <p:nvPicPr>
          <p:cNvPr id="7" name="Picture 6" descr="A screenshot of a computer&#10;&#10;Description automatically generated">
            <a:extLst>
              <a:ext uri="{FF2B5EF4-FFF2-40B4-BE49-F238E27FC236}">
                <a16:creationId xmlns:a16="http://schemas.microsoft.com/office/drawing/2014/main" id="{1EAE6AD3-43B1-57FB-E985-86E83BB14E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296" y="1239520"/>
            <a:ext cx="4632960" cy="260604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4F39D39-D0A8-2D92-837B-0FA9B84AD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038" y="1239520"/>
            <a:ext cx="4632960" cy="260604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477FB05D-A4F6-8ABC-5561-6FF50999BD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520" y="4094480"/>
            <a:ext cx="4632960" cy="2606040"/>
          </a:xfrm>
          <a:prstGeom prst="rect">
            <a:avLst/>
          </a:prstGeom>
        </p:spPr>
      </p:pic>
    </p:spTree>
    <p:extLst>
      <p:ext uri="{BB962C8B-B14F-4D97-AF65-F5344CB8AC3E}">
        <p14:creationId xmlns:p14="http://schemas.microsoft.com/office/powerpoint/2010/main" val="2020022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CFDA43FB-2C7E-4D05-A1E2-FC339E69D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056" y="1237297"/>
            <a:ext cx="9075885" cy="5105185"/>
          </a:xfrm>
          <a:prstGeom prst="rect">
            <a:avLst/>
          </a:prstGeom>
        </p:spPr>
      </p:pic>
      <p:sp>
        <p:nvSpPr>
          <p:cNvPr id="2" name="Slide Number Placeholder 1">
            <a:extLst>
              <a:ext uri="{FF2B5EF4-FFF2-40B4-BE49-F238E27FC236}">
                <a16:creationId xmlns:a16="http://schemas.microsoft.com/office/drawing/2014/main" id="{6B4AFAC2-47F2-1B41-A191-C6941E13B9A1}"/>
              </a:ext>
            </a:extLst>
          </p:cNvPr>
          <p:cNvSpPr>
            <a:spLocks noGrp="1"/>
          </p:cNvSpPr>
          <p:nvPr>
            <p:ph type="sldNum" sz="quarter" idx="12"/>
          </p:nvPr>
        </p:nvSpPr>
        <p:spPr/>
        <p:txBody>
          <a:bodyPr/>
          <a:lstStyle/>
          <a:p>
            <a:fld id="{C53E075B-3175-45CF-B3C7-FEDF3F5961E3}" type="slidenum">
              <a:rPr lang="en-US" smtClean="0"/>
              <a:pPr/>
              <a:t>15</a:t>
            </a:fld>
            <a:endParaRPr lang="en-US"/>
          </a:p>
        </p:txBody>
      </p:sp>
      <p:sp>
        <p:nvSpPr>
          <p:cNvPr id="3" name="Title 2">
            <a:extLst>
              <a:ext uri="{FF2B5EF4-FFF2-40B4-BE49-F238E27FC236}">
                <a16:creationId xmlns:a16="http://schemas.microsoft.com/office/drawing/2014/main" id="{EF83BA25-50B1-6AD9-826C-87CE9F66F93E}"/>
              </a:ext>
            </a:extLst>
          </p:cNvPr>
          <p:cNvSpPr>
            <a:spLocks noGrp="1"/>
          </p:cNvSpPr>
          <p:nvPr>
            <p:ph type="title"/>
          </p:nvPr>
        </p:nvSpPr>
        <p:spPr>
          <a:xfrm>
            <a:off x="457199" y="403895"/>
            <a:ext cx="10808209" cy="307777"/>
          </a:xfrm>
        </p:spPr>
        <p:txBody>
          <a:bodyPr/>
          <a:lstStyle/>
          <a:p>
            <a:r>
              <a:rPr lang="en-US" sz="3600" dirty="0">
                <a:latin typeface="Times New Roman" panose="02020603050405020304" pitchFamily="18" charset="0"/>
                <a:cs typeface="Times New Roman" panose="02020603050405020304" pitchFamily="18" charset="0"/>
              </a:rPr>
              <a:t>TestNG Report</a:t>
            </a:r>
            <a:endParaRPr lang="en-IN" sz="3600" dirty="0"/>
          </a:p>
        </p:txBody>
      </p:sp>
      <p:sp>
        <p:nvSpPr>
          <p:cNvPr id="4" name="Footer Placeholder 3">
            <a:extLst>
              <a:ext uri="{FF2B5EF4-FFF2-40B4-BE49-F238E27FC236}">
                <a16:creationId xmlns:a16="http://schemas.microsoft.com/office/drawing/2014/main" id="{D7860324-68B5-3CF9-E10F-1A7F863941D6}"/>
              </a:ext>
            </a:extLst>
          </p:cNvPr>
          <p:cNvSpPr>
            <a:spLocks noGrp="1"/>
          </p:cNvSpPr>
          <p:nvPr>
            <p:ph type="ftr" sz="quarter" idx="11"/>
          </p:nvPr>
        </p:nvSpPr>
        <p:spPr/>
        <p:txBody>
          <a:bodyPr/>
          <a:lstStyle/>
          <a:p>
            <a:r>
              <a:rPr lang="en-US" dirty="0"/>
              <a:t>© 2024 Cognizant | Confidential &amp; Proprietary</a:t>
            </a:r>
          </a:p>
        </p:txBody>
      </p:sp>
    </p:spTree>
    <p:extLst>
      <p:ext uri="{BB962C8B-B14F-4D97-AF65-F5344CB8AC3E}">
        <p14:creationId xmlns:p14="http://schemas.microsoft.com/office/powerpoint/2010/main" val="3725132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DCEDD-8F79-3892-686E-A3924BDB776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1A2F60-8FC2-9CF6-DCDC-55001717FD5E}"/>
              </a:ext>
            </a:extLst>
          </p:cNvPr>
          <p:cNvSpPr>
            <a:spLocks noGrp="1"/>
          </p:cNvSpPr>
          <p:nvPr>
            <p:ph type="sldNum" sz="quarter" idx="12"/>
          </p:nvPr>
        </p:nvSpPr>
        <p:spPr/>
        <p:txBody>
          <a:bodyPr/>
          <a:lstStyle/>
          <a:p>
            <a:fld id="{C53E075B-3175-45CF-B3C7-FEDF3F5961E3}" type="slidenum">
              <a:rPr lang="en-US" smtClean="0"/>
              <a:pPr/>
              <a:t>16</a:t>
            </a:fld>
            <a:endParaRPr lang="en-US"/>
          </a:p>
        </p:txBody>
      </p:sp>
      <p:sp>
        <p:nvSpPr>
          <p:cNvPr id="3" name="Title 2">
            <a:extLst>
              <a:ext uri="{FF2B5EF4-FFF2-40B4-BE49-F238E27FC236}">
                <a16:creationId xmlns:a16="http://schemas.microsoft.com/office/drawing/2014/main" id="{EAC40079-7003-11BB-50B1-D76C7F3F3392}"/>
              </a:ext>
            </a:extLst>
          </p:cNvPr>
          <p:cNvSpPr>
            <a:spLocks noGrp="1"/>
          </p:cNvSpPr>
          <p:nvPr>
            <p:ph type="title"/>
          </p:nvPr>
        </p:nvSpPr>
        <p:spPr>
          <a:xfrm>
            <a:off x="457199" y="403895"/>
            <a:ext cx="10808209" cy="307777"/>
          </a:xfrm>
        </p:spPr>
        <p:txBody>
          <a:bodyPr/>
          <a:lstStyle/>
          <a:p>
            <a:r>
              <a:rPr lang="en-US" sz="3600" dirty="0">
                <a:latin typeface="Times New Roman" panose="02020603050405020304" pitchFamily="18" charset="0"/>
                <a:cs typeface="Times New Roman" panose="02020603050405020304" pitchFamily="18" charset="0"/>
              </a:rPr>
              <a:t>Extent Report</a:t>
            </a:r>
            <a:endParaRPr lang="en-IN" sz="3600" dirty="0"/>
          </a:p>
        </p:txBody>
      </p:sp>
      <p:sp>
        <p:nvSpPr>
          <p:cNvPr id="4" name="Footer Placeholder 3">
            <a:extLst>
              <a:ext uri="{FF2B5EF4-FFF2-40B4-BE49-F238E27FC236}">
                <a16:creationId xmlns:a16="http://schemas.microsoft.com/office/drawing/2014/main" id="{F35E9857-31ED-7FBC-4A8A-52DE29F536AA}"/>
              </a:ext>
            </a:extLst>
          </p:cNvPr>
          <p:cNvSpPr>
            <a:spLocks noGrp="1"/>
          </p:cNvSpPr>
          <p:nvPr>
            <p:ph type="ftr" sz="quarter" idx="11"/>
          </p:nvPr>
        </p:nvSpPr>
        <p:spPr/>
        <p:txBody>
          <a:bodyPr/>
          <a:lstStyle/>
          <a:p>
            <a:r>
              <a:rPr lang="en-US" dirty="0"/>
              <a:t>© 2024 Cognizant | Confidential &amp; Proprietary</a:t>
            </a:r>
          </a:p>
        </p:txBody>
      </p:sp>
      <p:pic>
        <p:nvPicPr>
          <p:cNvPr id="6" name="Picture 5" descr="A screenshot of a computer&#10;&#10;Description automatically generated">
            <a:extLst>
              <a:ext uri="{FF2B5EF4-FFF2-40B4-BE49-F238E27FC236}">
                <a16:creationId xmlns:a16="http://schemas.microsoft.com/office/drawing/2014/main" id="{434410AF-175F-D271-AD0C-7C1F3ED59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057" y="1195030"/>
            <a:ext cx="9075886" cy="5105186"/>
          </a:xfrm>
          <a:prstGeom prst="rect">
            <a:avLst/>
          </a:prstGeom>
        </p:spPr>
      </p:pic>
    </p:spTree>
    <p:extLst>
      <p:ext uri="{BB962C8B-B14F-4D97-AF65-F5344CB8AC3E}">
        <p14:creationId xmlns:p14="http://schemas.microsoft.com/office/powerpoint/2010/main" val="2675394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3D94CC7-B222-5B44-969E-ABE4C1FCD62A}"/>
              </a:ext>
            </a:extLst>
          </p:cNvPr>
          <p:cNvSpPr>
            <a:spLocks noGrp="1"/>
          </p:cNvSpPr>
          <p:nvPr>
            <p:ph type="ctrTitle"/>
          </p:nvPr>
        </p:nvSpPr>
        <p:spPr/>
        <p:txBody>
          <a:bodyPr/>
          <a:lstStyle/>
          <a:p>
            <a:r>
              <a:rPr lang="en-US"/>
              <a:t>Thank you</a:t>
            </a:r>
          </a:p>
        </p:txBody>
      </p:sp>
      <p:sp>
        <p:nvSpPr>
          <p:cNvPr id="17" name="Footer Placeholder 16">
            <a:extLst>
              <a:ext uri="{FF2B5EF4-FFF2-40B4-BE49-F238E27FC236}">
                <a16:creationId xmlns:a16="http://schemas.microsoft.com/office/drawing/2014/main" id="{D538CCB4-1560-6942-A5AB-C8F09B13664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48"/>
                </a:solidFill>
                <a:effectLst/>
                <a:uLnTx/>
                <a:uFillTx/>
                <a:latin typeface="Arial" panose="020B0604020202020204"/>
                <a:ea typeface="+mn-ea"/>
                <a:cs typeface="+mn-cs"/>
              </a:rPr>
              <a:t>© 2024 Cognizant | Confidential &amp; Proprietary</a:t>
            </a:r>
          </a:p>
        </p:txBody>
      </p:sp>
      <p:sp>
        <p:nvSpPr>
          <p:cNvPr id="4" name="TextBox 3">
            <a:extLst>
              <a:ext uri="{FF2B5EF4-FFF2-40B4-BE49-F238E27FC236}">
                <a16:creationId xmlns:a16="http://schemas.microsoft.com/office/drawing/2014/main" id="{9BBE24C1-54AE-DD46-B667-D9FBFDF3B512}"/>
              </a:ext>
            </a:extLst>
          </p:cNvPr>
          <p:cNvSpPr txBox="1"/>
          <p:nvPr/>
        </p:nvSpPr>
        <p:spPr>
          <a:xfrm>
            <a:off x="2609193" y="4122683"/>
            <a:ext cx="0" cy="0"/>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 name="Slide Number Placeholder 1">
            <a:extLst>
              <a:ext uri="{FF2B5EF4-FFF2-40B4-BE49-F238E27FC236}">
                <a16:creationId xmlns:a16="http://schemas.microsoft.com/office/drawing/2014/main" id="{32E9D759-CCCC-22F1-EB39-443EEE9C922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19922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6564A-9B9E-036F-5714-CE6FABDD53C5}"/>
              </a:ext>
            </a:extLst>
          </p:cNvPr>
          <p:cNvSpPr>
            <a:spLocks noGrp="1"/>
          </p:cNvSpPr>
          <p:nvPr>
            <p:ph type="title"/>
          </p:nvPr>
        </p:nvSpPr>
        <p:spPr>
          <a:xfrm>
            <a:off x="457199" y="557784"/>
            <a:ext cx="10808209" cy="553998"/>
          </a:xfrm>
        </p:spPr>
        <p:txBody>
          <a:bodyPr/>
          <a:lstStyle/>
          <a:p>
            <a:r>
              <a:rPr lang="en-US" sz="3600" dirty="0">
                <a:latin typeface="Times New Roman" panose="02020603050405020304" pitchFamily="18" charset="0"/>
                <a:cs typeface="Times New Roman" panose="02020603050405020304" pitchFamily="18" charset="0"/>
              </a:rPr>
              <a:t>CONTENTS</a:t>
            </a:r>
            <a:endParaRPr lang="en-IN" sz="3600"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63769E42-CA27-63F2-F961-A30DBCE53133}"/>
              </a:ext>
            </a:extLst>
          </p:cNvPr>
          <p:cNvSpPr>
            <a:spLocks noGrp="1"/>
          </p:cNvSpPr>
          <p:nvPr>
            <p:ph type="ftr" sz="quarter" idx="11"/>
          </p:nvPr>
        </p:nvSpPr>
        <p:spPr/>
        <p:txBody>
          <a:bodyPr/>
          <a:lstStyle/>
          <a:p>
            <a:r>
              <a:rPr lang="en-US" dirty="0"/>
              <a:t>© 2024 Cognizant | Confidential &amp; Proprietary</a:t>
            </a:r>
          </a:p>
        </p:txBody>
      </p:sp>
      <p:sp>
        <p:nvSpPr>
          <p:cNvPr id="4" name="Slide Number Placeholder 3">
            <a:extLst>
              <a:ext uri="{FF2B5EF4-FFF2-40B4-BE49-F238E27FC236}">
                <a16:creationId xmlns:a16="http://schemas.microsoft.com/office/drawing/2014/main" id="{14667BC6-BFD1-B627-AB81-FA0001FF4EAB}"/>
              </a:ext>
            </a:extLst>
          </p:cNvPr>
          <p:cNvSpPr>
            <a:spLocks noGrp="1"/>
          </p:cNvSpPr>
          <p:nvPr>
            <p:ph type="sldNum" sz="quarter" idx="12"/>
          </p:nvPr>
        </p:nvSpPr>
        <p:spPr/>
        <p:txBody>
          <a:bodyPr/>
          <a:lstStyle/>
          <a:p>
            <a:fld id="{C53E075B-3175-45CF-B3C7-FEDF3F5961E3}" type="slidenum">
              <a:rPr lang="en-US" smtClean="0"/>
              <a:pPr/>
              <a:t>2</a:t>
            </a:fld>
            <a:endParaRPr lang="en-US"/>
          </a:p>
        </p:txBody>
      </p:sp>
      <p:sp>
        <p:nvSpPr>
          <p:cNvPr id="5" name="Content Placeholder 4">
            <a:extLst>
              <a:ext uri="{FF2B5EF4-FFF2-40B4-BE49-F238E27FC236}">
                <a16:creationId xmlns:a16="http://schemas.microsoft.com/office/drawing/2014/main" id="{3F31DDE4-2649-0DC9-F464-D1E41CEBDD21}"/>
              </a:ext>
            </a:extLst>
          </p:cNvPr>
          <p:cNvSpPr>
            <a:spLocks noGrp="1"/>
          </p:cNvSpPr>
          <p:nvPr>
            <p:ph sz="half" idx="2"/>
          </p:nvPr>
        </p:nvSpPr>
        <p:spPr/>
        <p:txBody>
          <a:bodyPr/>
          <a:lstStyle/>
          <a:p>
            <a:pPr marL="1714500" lvl="3" indent="-571500"/>
            <a:r>
              <a:rPr lang="en-US" sz="2800" dirty="0">
                <a:solidFill>
                  <a:schemeClr val="tx2"/>
                </a:solidFill>
                <a:latin typeface="Times New Roman" panose="02020603050405020304" pitchFamily="18" charset="0"/>
                <a:cs typeface="Times New Roman" panose="02020603050405020304" pitchFamily="18" charset="0"/>
              </a:rPr>
              <a:t>Introduction </a:t>
            </a:r>
          </a:p>
          <a:p>
            <a:pPr marL="1714500" lvl="3" indent="-571500"/>
            <a:r>
              <a:rPr lang="en-US" sz="2800" dirty="0">
                <a:solidFill>
                  <a:schemeClr val="tx2"/>
                </a:solidFill>
                <a:latin typeface="Times New Roman" panose="02020603050405020304" pitchFamily="18" charset="0"/>
                <a:cs typeface="Times New Roman" panose="02020603050405020304" pitchFamily="18" charset="0"/>
              </a:rPr>
              <a:t>Requirements</a:t>
            </a:r>
          </a:p>
          <a:p>
            <a:pPr marL="1714500" lvl="3" indent="-571500"/>
            <a:r>
              <a:rPr lang="en-US" sz="2800" dirty="0">
                <a:solidFill>
                  <a:schemeClr val="tx2"/>
                </a:solidFill>
                <a:latin typeface="Times New Roman" panose="02020603050405020304" pitchFamily="18" charset="0"/>
                <a:cs typeface="Times New Roman" panose="02020603050405020304" pitchFamily="18" charset="0"/>
              </a:rPr>
              <a:t>Screenshots </a:t>
            </a:r>
          </a:p>
          <a:p>
            <a:pPr marL="1714500" lvl="3" indent="-571500"/>
            <a:r>
              <a:rPr lang="en-US" sz="2800" dirty="0">
                <a:solidFill>
                  <a:schemeClr val="tx2"/>
                </a:solidFill>
                <a:latin typeface="Times New Roman" panose="02020603050405020304" pitchFamily="18" charset="0"/>
                <a:cs typeface="Times New Roman" panose="02020603050405020304" pitchFamily="18" charset="0"/>
              </a:rPr>
              <a:t>Excel Outputs</a:t>
            </a:r>
          </a:p>
          <a:p>
            <a:pPr marL="1714500" lvl="3" indent="-571500"/>
            <a:r>
              <a:rPr lang="en-US" sz="2800" dirty="0">
                <a:latin typeface="Times New Roman" panose="02020603050405020304" pitchFamily="18" charset="0"/>
                <a:cs typeface="Times New Roman" panose="02020603050405020304" pitchFamily="18" charset="0"/>
              </a:rPr>
              <a:t>TestNG Report</a:t>
            </a:r>
            <a:endParaRPr lang="en-US" sz="2800" dirty="0">
              <a:solidFill>
                <a:schemeClr val="tx2"/>
              </a:solidFill>
              <a:latin typeface="Times New Roman" panose="02020603050405020304" pitchFamily="18" charset="0"/>
              <a:cs typeface="Times New Roman" panose="02020603050405020304" pitchFamily="18" charset="0"/>
            </a:endParaRPr>
          </a:p>
          <a:p>
            <a:pPr marL="1714500" lvl="3" indent="-571500"/>
            <a:r>
              <a:rPr lang="en-US" sz="2800" dirty="0">
                <a:solidFill>
                  <a:schemeClr val="tx2"/>
                </a:solidFill>
                <a:latin typeface="Times New Roman" panose="02020603050405020304" pitchFamily="18" charset="0"/>
                <a:cs typeface="Times New Roman" panose="02020603050405020304" pitchFamily="18" charset="0"/>
              </a:rPr>
              <a:t>Extent Report</a:t>
            </a:r>
          </a:p>
        </p:txBody>
      </p:sp>
    </p:spTree>
    <p:extLst>
      <p:ext uri="{BB962C8B-B14F-4D97-AF65-F5344CB8AC3E}">
        <p14:creationId xmlns:p14="http://schemas.microsoft.com/office/powerpoint/2010/main" val="3090551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EAC40C-E0B6-10D0-24CC-B9A080F3815D}"/>
              </a:ext>
            </a:extLst>
          </p:cNvPr>
          <p:cNvSpPr>
            <a:spLocks noGrp="1"/>
          </p:cNvSpPr>
          <p:nvPr>
            <p:ph sz="quarter" idx="21"/>
          </p:nvPr>
        </p:nvSpPr>
        <p:spPr/>
        <p:txBody>
          <a:bodyPr/>
          <a:lstStyle/>
          <a:p>
            <a:pPr algn="just"/>
            <a:r>
              <a:rPr lang="en-US" sz="2800" dirty="0">
                <a:latin typeface="Times New Roman" panose="02020603050405020304" pitchFamily="18" charset="0"/>
                <a:cs typeface="Times New Roman" panose="02020603050405020304" pitchFamily="18" charset="0"/>
              </a:rPr>
              <a:t>	Our project is to build the automation test for the GSD application </a:t>
            </a:r>
            <a:r>
              <a:rPr lang="en-US" sz="2800">
                <a:latin typeface="Times New Roman" panose="02020603050405020304" pitchFamily="18" charset="0"/>
                <a:cs typeface="Times New Roman" panose="02020603050405020304" pitchFamily="18" charset="0"/>
              </a:rPr>
              <a:t>in One-Cognizant </a:t>
            </a:r>
            <a:r>
              <a:rPr lang="en-US" sz="2800" dirty="0">
                <a:latin typeface="Times New Roman" panose="02020603050405020304" pitchFamily="18" charset="0"/>
                <a:cs typeface="Times New Roman" panose="02020603050405020304" pitchFamily="18" charset="0"/>
              </a:rPr>
              <a:t>webpage. We have developed this using Selenium with TestNG framework. We used selenium java for the automation purposes, we wrote script in java and integrated with frameworks like TestNG, Apache POI and Extent reports. As a team of four we have divided the modules among ourselves and completed the project successfully. With the help of mentors and coach we have clarified our doubts and completed the project.</a:t>
            </a:r>
            <a:endParaRPr lang="en-IN" sz="28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AB778669-A6EC-8FDC-A111-A4C130888047}"/>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INTRODUCTION</a:t>
            </a:r>
            <a:endParaRPr lang="en-IN" sz="3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F60C132-C1B2-8899-8A56-4B589FA03595}"/>
              </a:ext>
            </a:extLst>
          </p:cNvPr>
          <p:cNvSpPr>
            <a:spLocks noGrp="1"/>
          </p:cNvSpPr>
          <p:nvPr>
            <p:ph type="ftr" sz="quarter" idx="3"/>
          </p:nvPr>
        </p:nvSpPr>
        <p:spPr/>
        <p:txBody>
          <a:bodyPr/>
          <a:lstStyle/>
          <a:p>
            <a:r>
              <a:rPr lang="en-US" dirty="0"/>
              <a:t>© 2024 Cognizant | Confidential &amp; Proprietary</a:t>
            </a:r>
          </a:p>
        </p:txBody>
      </p:sp>
      <p:sp>
        <p:nvSpPr>
          <p:cNvPr id="5" name="Slide Number Placeholder 4">
            <a:extLst>
              <a:ext uri="{FF2B5EF4-FFF2-40B4-BE49-F238E27FC236}">
                <a16:creationId xmlns:a16="http://schemas.microsoft.com/office/drawing/2014/main" id="{DCECADF7-986C-6A0A-D32F-CA75BD10B313}"/>
              </a:ext>
            </a:extLst>
          </p:cNvPr>
          <p:cNvSpPr>
            <a:spLocks noGrp="1"/>
          </p:cNvSpPr>
          <p:nvPr>
            <p:ph type="sldNum" sz="quarter" idx="4"/>
          </p:nvPr>
        </p:nvSpPr>
        <p:spPr/>
        <p:txBody>
          <a:bodyPr/>
          <a:lstStyle/>
          <a:p>
            <a:fld id="{C53E075B-3175-45CF-B3C7-FEDF3F5961E3}" type="slidenum">
              <a:rPr lang="en-US" smtClean="0"/>
              <a:pPr/>
              <a:t>3</a:t>
            </a:fld>
            <a:endParaRPr lang="en-US"/>
          </a:p>
        </p:txBody>
      </p:sp>
    </p:spTree>
    <p:extLst>
      <p:ext uri="{BB962C8B-B14F-4D97-AF65-F5344CB8AC3E}">
        <p14:creationId xmlns:p14="http://schemas.microsoft.com/office/powerpoint/2010/main" val="1088606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82C42-57DC-EEA7-5BB1-C68B503F45D9}"/>
              </a:ext>
            </a:extLst>
          </p:cNvPr>
          <p:cNvSpPr>
            <a:spLocks noGrp="1"/>
          </p:cNvSpPr>
          <p:nvPr>
            <p:ph type="title"/>
          </p:nvPr>
        </p:nvSpPr>
        <p:spPr>
          <a:xfrm>
            <a:off x="457199" y="557784"/>
            <a:ext cx="10808209" cy="553998"/>
          </a:xfrm>
        </p:spPr>
        <p:txBody>
          <a:bodyPr/>
          <a:lstStyle/>
          <a:p>
            <a:r>
              <a:rPr lang="en-US" sz="3600" b="1" dirty="0">
                <a:solidFill>
                  <a:schemeClr val="tx2"/>
                </a:solidFill>
                <a:latin typeface="Times New Roman" panose="02020603050405020304" pitchFamily="18" charset="0"/>
                <a:cs typeface="Times New Roman" panose="02020603050405020304" pitchFamily="18" charset="0"/>
              </a:rPr>
              <a:t>REQUIREMENTS</a:t>
            </a:r>
            <a:endParaRPr lang="en-IN" sz="3600" dirty="0">
              <a:solidFill>
                <a:schemeClr val="tx2"/>
              </a:solidFill>
            </a:endParaRPr>
          </a:p>
        </p:txBody>
      </p:sp>
      <p:sp>
        <p:nvSpPr>
          <p:cNvPr id="3" name="Footer Placeholder 2">
            <a:extLst>
              <a:ext uri="{FF2B5EF4-FFF2-40B4-BE49-F238E27FC236}">
                <a16:creationId xmlns:a16="http://schemas.microsoft.com/office/drawing/2014/main" id="{521BEF82-A3A4-5981-709C-CB6A858CA82D}"/>
              </a:ext>
            </a:extLst>
          </p:cNvPr>
          <p:cNvSpPr>
            <a:spLocks noGrp="1"/>
          </p:cNvSpPr>
          <p:nvPr>
            <p:ph type="ftr" sz="quarter" idx="11"/>
          </p:nvPr>
        </p:nvSpPr>
        <p:spPr/>
        <p:txBody>
          <a:bodyPr/>
          <a:lstStyle/>
          <a:p>
            <a:r>
              <a:rPr lang="en-US" dirty="0"/>
              <a:t>© 2024 Cognizant | Confidential &amp; Proprietary</a:t>
            </a:r>
          </a:p>
        </p:txBody>
      </p:sp>
      <p:sp>
        <p:nvSpPr>
          <p:cNvPr id="4" name="Slide Number Placeholder 3">
            <a:extLst>
              <a:ext uri="{FF2B5EF4-FFF2-40B4-BE49-F238E27FC236}">
                <a16:creationId xmlns:a16="http://schemas.microsoft.com/office/drawing/2014/main" id="{E53B8179-02BC-1E38-63AD-1CD79399D934}"/>
              </a:ext>
            </a:extLst>
          </p:cNvPr>
          <p:cNvSpPr>
            <a:spLocks noGrp="1"/>
          </p:cNvSpPr>
          <p:nvPr>
            <p:ph type="sldNum" sz="quarter" idx="12"/>
          </p:nvPr>
        </p:nvSpPr>
        <p:spPr/>
        <p:txBody>
          <a:bodyPr/>
          <a:lstStyle/>
          <a:p>
            <a:fld id="{C53E075B-3175-45CF-B3C7-FEDF3F5961E3}" type="slidenum">
              <a:rPr lang="en-US" smtClean="0"/>
              <a:pPr/>
              <a:t>4</a:t>
            </a:fld>
            <a:endParaRPr lang="en-US"/>
          </a:p>
        </p:txBody>
      </p:sp>
      <p:sp>
        <p:nvSpPr>
          <p:cNvPr id="5" name="Content Placeholder 4">
            <a:extLst>
              <a:ext uri="{FF2B5EF4-FFF2-40B4-BE49-F238E27FC236}">
                <a16:creationId xmlns:a16="http://schemas.microsoft.com/office/drawing/2014/main" id="{C9E12AE5-77FE-252A-2CEA-275051EC1EFA}"/>
              </a:ext>
            </a:extLst>
          </p:cNvPr>
          <p:cNvSpPr>
            <a:spLocks noGrp="1"/>
          </p:cNvSpPr>
          <p:nvPr>
            <p:ph sz="half" idx="2"/>
          </p:nvPr>
        </p:nvSpPr>
        <p:spPr>
          <a:xfrm>
            <a:off x="457199" y="1440046"/>
            <a:ext cx="11368088" cy="4512886"/>
          </a:xfrm>
        </p:spPr>
        <p:txBody>
          <a:bodyPr/>
          <a:lstStyle/>
          <a:p>
            <a:pPr marL="519113" lvl="1" indent="-285750"/>
            <a:r>
              <a:rPr lang="en-US" sz="2800" dirty="0">
                <a:solidFill>
                  <a:schemeClr val="tx2"/>
                </a:solidFill>
                <a:latin typeface="Times New Roman" panose="02020603050405020304" pitchFamily="18" charset="0"/>
                <a:cs typeface="Times New Roman" panose="02020603050405020304" pitchFamily="18" charset="0"/>
              </a:rPr>
              <a:t>Navigate to Be. Cognizant Website and capture the user information.</a:t>
            </a:r>
          </a:p>
          <a:p>
            <a:pPr marL="519113" lvl="1" indent="-285750"/>
            <a:r>
              <a:rPr lang="en-US" sz="2800" dirty="0">
                <a:solidFill>
                  <a:schemeClr val="tx2"/>
                </a:solidFill>
                <a:latin typeface="Times New Roman" panose="02020603050405020304" pitchFamily="18" charset="0"/>
                <a:cs typeface="Times New Roman" panose="02020603050405020304" pitchFamily="18" charset="0"/>
              </a:rPr>
              <a:t>Click One Cognizant application.</a:t>
            </a:r>
          </a:p>
          <a:p>
            <a:pPr marL="519113" lvl="1" indent="-285750"/>
            <a:r>
              <a:rPr lang="en-US" sz="2800" dirty="0">
                <a:solidFill>
                  <a:schemeClr val="tx2"/>
                </a:solidFill>
                <a:latin typeface="Times New Roman" panose="02020603050405020304" pitchFamily="18" charset="0"/>
                <a:cs typeface="Times New Roman" panose="02020603050405020304" pitchFamily="18" charset="0"/>
              </a:rPr>
              <a:t>Search GSD in One Cognizant and click on Live Support - GSD application from search results.</a:t>
            </a:r>
          </a:p>
          <a:p>
            <a:pPr marL="519113" lvl="1" indent="-285750"/>
            <a:r>
              <a:rPr lang="en-US" sz="2800" dirty="0">
                <a:solidFill>
                  <a:schemeClr val="tx2"/>
                </a:solidFill>
                <a:latin typeface="Times New Roman" panose="02020603050405020304" pitchFamily="18" charset="0"/>
                <a:cs typeface="Times New Roman" panose="02020603050405020304" pitchFamily="18" charset="0"/>
              </a:rPr>
              <a:t>Validate the welcome message of GSD Application.</a:t>
            </a:r>
          </a:p>
          <a:p>
            <a:pPr marL="519113" lvl="1" indent="-285750"/>
            <a:r>
              <a:rPr lang="en-US" sz="2800" dirty="0">
                <a:solidFill>
                  <a:schemeClr val="tx2"/>
                </a:solidFill>
                <a:latin typeface="Times New Roman" panose="02020603050405020304" pitchFamily="18" charset="0"/>
                <a:cs typeface="Times New Roman" panose="02020603050405020304" pitchFamily="18" charset="0"/>
              </a:rPr>
              <a:t>Validate the default country and language.</a:t>
            </a:r>
          </a:p>
          <a:p>
            <a:pPr marL="519113" lvl="1" indent="-285750"/>
            <a:r>
              <a:rPr lang="en-US" sz="2800" dirty="0">
                <a:solidFill>
                  <a:schemeClr val="tx2"/>
                </a:solidFill>
                <a:latin typeface="Times New Roman" panose="02020603050405020304" pitchFamily="18" charset="0"/>
                <a:cs typeface="Times New Roman" panose="02020603050405020304" pitchFamily="18" charset="0"/>
              </a:rPr>
              <a:t>Get all the drop-down details from Language drop down.</a:t>
            </a:r>
          </a:p>
          <a:p>
            <a:pPr marL="519113" lvl="1" indent="-285750"/>
            <a:r>
              <a:rPr lang="en-US" sz="2800" dirty="0">
                <a:solidFill>
                  <a:schemeClr val="tx2"/>
                </a:solidFill>
                <a:latin typeface="Times New Roman" panose="02020603050405020304" pitchFamily="18" charset="0"/>
                <a:cs typeface="Times New Roman" panose="02020603050405020304" pitchFamily="18" charset="0"/>
              </a:rPr>
              <a:t>Get all the details present in the GSD page with tooltips and by changing Location from drop down (for three random Locations).</a:t>
            </a:r>
          </a:p>
        </p:txBody>
      </p:sp>
    </p:spTree>
    <p:extLst>
      <p:ext uri="{BB962C8B-B14F-4D97-AF65-F5344CB8AC3E}">
        <p14:creationId xmlns:p14="http://schemas.microsoft.com/office/powerpoint/2010/main" val="2234507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53BC81-028F-1B79-6C04-AC53DD308B97}"/>
              </a:ext>
            </a:extLst>
          </p:cNvPr>
          <p:cNvSpPr>
            <a:spLocks noGrp="1"/>
          </p:cNvSpPr>
          <p:nvPr>
            <p:ph type="sldNum" sz="quarter" idx="12"/>
          </p:nvPr>
        </p:nvSpPr>
        <p:spPr/>
        <p:txBody>
          <a:bodyPr/>
          <a:lstStyle/>
          <a:p>
            <a:fld id="{C53E075B-3175-45CF-B3C7-FEDF3F5961E3}" type="slidenum">
              <a:rPr lang="en-US" smtClean="0"/>
              <a:pPr/>
              <a:t>5</a:t>
            </a:fld>
            <a:endParaRPr lang="en-US"/>
          </a:p>
        </p:txBody>
      </p:sp>
      <p:sp>
        <p:nvSpPr>
          <p:cNvPr id="3" name="Title 2">
            <a:extLst>
              <a:ext uri="{FF2B5EF4-FFF2-40B4-BE49-F238E27FC236}">
                <a16:creationId xmlns:a16="http://schemas.microsoft.com/office/drawing/2014/main" id="{855DC0CA-958E-AE88-E7EC-7AED106C4FA9}"/>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SCREENSHOTS</a:t>
            </a:r>
            <a:endParaRPr lang="en-IN" sz="3600" dirty="0"/>
          </a:p>
        </p:txBody>
      </p:sp>
      <p:sp>
        <p:nvSpPr>
          <p:cNvPr id="4" name="Footer Placeholder 3">
            <a:extLst>
              <a:ext uri="{FF2B5EF4-FFF2-40B4-BE49-F238E27FC236}">
                <a16:creationId xmlns:a16="http://schemas.microsoft.com/office/drawing/2014/main" id="{8C2C0A37-2DC4-31CD-F28D-AA4B88A34580}"/>
              </a:ext>
            </a:extLst>
          </p:cNvPr>
          <p:cNvSpPr>
            <a:spLocks noGrp="1"/>
          </p:cNvSpPr>
          <p:nvPr>
            <p:ph type="ftr" sz="quarter" idx="11"/>
          </p:nvPr>
        </p:nvSpPr>
        <p:spPr/>
        <p:txBody>
          <a:bodyPr/>
          <a:lstStyle/>
          <a:p>
            <a:r>
              <a:rPr lang="en-US" dirty="0"/>
              <a:t>© 2024 Cognizant | Confidential &amp; Proprietary</a:t>
            </a:r>
          </a:p>
        </p:txBody>
      </p:sp>
      <p:pic>
        <p:nvPicPr>
          <p:cNvPr id="7" name="Picture 6" descr="A screenshot of a computer&#10;&#10;Description automatically generated">
            <a:extLst>
              <a:ext uri="{FF2B5EF4-FFF2-40B4-BE49-F238E27FC236}">
                <a16:creationId xmlns:a16="http://schemas.microsoft.com/office/drawing/2014/main" id="{D06D4543-863D-52B7-5556-F3F0F53B0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540" y="1230261"/>
            <a:ext cx="9830919" cy="4234464"/>
          </a:xfrm>
          <a:prstGeom prst="rect">
            <a:avLst/>
          </a:prstGeom>
        </p:spPr>
      </p:pic>
      <p:sp>
        <p:nvSpPr>
          <p:cNvPr id="13" name="TextBox 12">
            <a:extLst>
              <a:ext uri="{FF2B5EF4-FFF2-40B4-BE49-F238E27FC236}">
                <a16:creationId xmlns:a16="http://schemas.microsoft.com/office/drawing/2014/main" id="{1B90AB26-DCF9-54D8-D0DA-B70960C77974}"/>
              </a:ext>
            </a:extLst>
          </p:cNvPr>
          <p:cNvSpPr txBox="1"/>
          <p:nvPr/>
        </p:nvSpPr>
        <p:spPr>
          <a:xfrm>
            <a:off x="2524759" y="5590898"/>
            <a:ext cx="7142480" cy="477054"/>
          </a:xfrm>
          <a:prstGeom prst="rect">
            <a:avLst/>
          </a:prstGeom>
          <a:noFill/>
        </p:spPr>
        <p:txBody>
          <a:bodyPr wrap="square">
            <a:spAutoFit/>
          </a:bodyPr>
          <a:lstStyle/>
          <a:p>
            <a:r>
              <a:rPr lang="en-US" sz="2500" b="1" dirty="0"/>
              <a:t>Test case – 1 (Validating user </a:t>
            </a:r>
            <a:r>
              <a:rPr lang="en-US" sz="2500" b="1" dirty="0" err="1"/>
              <a:t>informations</a:t>
            </a:r>
            <a:r>
              <a:rPr lang="en-US" sz="2500" b="1" dirty="0"/>
              <a:t>)</a:t>
            </a:r>
            <a:endParaRPr lang="en-IN" sz="2500" b="1" dirty="0"/>
          </a:p>
        </p:txBody>
      </p:sp>
    </p:spTree>
    <p:extLst>
      <p:ext uri="{BB962C8B-B14F-4D97-AF65-F5344CB8AC3E}">
        <p14:creationId xmlns:p14="http://schemas.microsoft.com/office/powerpoint/2010/main" val="1567472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06957-1F00-20C9-6E1A-86E4CB4B66EA}"/>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9B7CA5EE-26D3-7CED-FE19-B3E5FE159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057" y="1170053"/>
            <a:ext cx="9075886" cy="5105186"/>
          </a:xfrm>
          <a:prstGeom prst="rect">
            <a:avLst/>
          </a:prstGeom>
        </p:spPr>
      </p:pic>
      <p:sp>
        <p:nvSpPr>
          <p:cNvPr id="2" name="Slide Number Placeholder 1">
            <a:extLst>
              <a:ext uri="{FF2B5EF4-FFF2-40B4-BE49-F238E27FC236}">
                <a16:creationId xmlns:a16="http://schemas.microsoft.com/office/drawing/2014/main" id="{3B0F9635-D0FE-3192-BC38-9BA4AE8F7C21}"/>
              </a:ext>
            </a:extLst>
          </p:cNvPr>
          <p:cNvSpPr>
            <a:spLocks noGrp="1"/>
          </p:cNvSpPr>
          <p:nvPr>
            <p:ph type="sldNum" sz="quarter" idx="12"/>
          </p:nvPr>
        </p:nvSpPr>
        <p:spPr/>
        <p:txBody>
          <a:bodyPr/>
          <a:lstStyle/>
          <a:p>
            <a:fld id="{C53E075B-3175-45CF-B3C7-FEDF3F5961E3}" type="slidenum">
              <a:rPr lang="en-US" smtClean="0"/>
              <a:pPr/>
              <a:t>6</a:t>
            </a:fld>
            <a:endParaRPr lang="en-US"/>
          </a:p>
        </p:txBody>
      </p:sp>
      <p:sp>
        <p:nvSpPr>
          <p:cNvPr id="3" name="Title 2">
            <a:extLst>
              <a:ext uri="{FF2B5EF4-FFF2-40B4-BE49-F238E27FC236}">
                <a16:creationId xmlns:a16="http://schemas.microsoft.com/office/drawing/2014/main" id="{3C7B82E3-63FA-4207-D15A-5FD80361FE1B}"/>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Excel output</a:t>
            </a:r>
            <a:endParaRPr lang="en-IN" sz="3600" dirty="0"/>
          </a:p>
        </p:txBody>
      </p:sp>
      <p:sp>
        <p:nvSpPr>
          <p:cNvPr id="4" name="Footer Placeholder 3">
            <a:extLst>
              <a:ext uri="{FF2B5EF4-FFF2-40B4-BE49-F238E27FC236}">
                <a16:creationId xmlns:a16="http://schemas.microsoft.com/office/drawing/2014/main" id="{5D51DF91-185E-006B-AD47-C3D82BECDB60}"/>
              </a:ext>
            </a:extLst>
          </p:cNvPr>
          <p:cNvSpPr>
            <a:spLocks noGrp="1"/>
          </p:cNvSpPr>
          <p:nvPr>
            <p:ph type="ftr" sz="quarter" idx="11"/>
          </p:nvPr>
        </p:nvSpPr>
        <p:spPr/>
        <p:txBody>
          <a:bodyPr/>
          <a:lstStyle/>
          <a:p>
            <a:r>
              <a:rPr lang="en-US" dirty="0"/>
              <a:t>© 2024 Cognizant | Confidential &amp; Proprietary</a:t>
            </a:r>
          </a:p>
        </p:txBody>
      </p:sp>
    </p:spTree>
    <p:extLst>
      <p:ext uri="{BB962C8B-B14F-4D97-AF65-F5344CB8AC3E}">
        <p14:creationId xmlns:p14="http://schemas.microsoft.com/office/powerpoint/2010/main" val="1581863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5E4DE51C-0B44-6BEA-4424-AF23390A5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540" y="1185888"/>
            <a:ext cx="9830919" cy="4234463"/>
          </a:xfrm>
          <a:prstGeom prst="rect">
            <a:avLst/>
          </a:prstGeom>
        </p:spPr>
      </p:pic>
      <p:sp>
        <p:nvSpPr>
          <p:cNvPr id="2" name="Slide Number Placeholder 1">
            <a:extLst>
              <a:ext uri="{FF2B5EF4-FFF2-40B4-BE49-F238E27FC236}">
                <a16:creationId xmlns:a16="http://schemas.microsoft.com/office/drawing/2014/main" id="{DB84152E-4DFE-E439-E70D-46E8E98D3AFB}"/>
              </a:ext>
            </a:extLst>
          </p:cNvPr>
          <p:cNvSpPr>
            <a:spLocks noGrp="1"/>
          </p:cNvSpPr>
          <p:nvPr>
            <p:ph type="sldNum" sz="quarter" idx="12"/>
          </p:nvPr>
        </p:nvSpPr>
        <p:spPr/>
        <p:txBody>
          <a:bodyPr/>
          <a:lstStyle/>
          <a:p>
            <a:fld id="{C53E075B-3175-45CF-B3C7-FEDF3F5961E3}" type="slidenum">
              <a:rPr lang="en-US" smtClean="0"/>
              <a:pPr/>
              <a:t>7</a:t>
            </a:fld>
            <a:endParaRPr lang="en-US"/>
          </a:p>
        </p:txBody>
      </p:sp>
      <p:sp>
        <p:nvSpPr>
          <p:cNvPr id="3" name="Title 2">
            <a:extLst>
              <a:ext uri="{FF2B5EF4-FFF2-40B4-BE49-F238E27FC236}">
                <a16:creationId xmlns:a16="http://schemas.microsoft.com/office/drawing/2014/main" id="{847875BB-44D8-999E-30D8-F1314AD724BA}"/>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SCREENSHOTS</a:t>
            </a:r>
            <a:endParaRPr lang="en-IN" sz="3600" dirty="0"/>
          </a:p>
        </p:txBody>
      </p:sp>
      <p:sp>
        <p:nvSpPr>
          <p:cNvPr id="4" name="Footer Placeholder 3">
            <a:extLst>
              <a:ext uri="{FF2B5EF4-FFF2-40B4-BE49-F238E27FC236}">
                <a16:creationId xmlns:a16="http://schemas.microsoft.com/office/drawing/2014/main" id="{6D3C6C22-A1C1-CE8B-9C8B-30C0EEC2F4BC}"/>
              </a:ext>
            </a:extLst>
          </p:cNvPr>
          <p:cNvSpPr>
            <a:spLocks noGrp="1"/>
          </p:cNvSpPr>
          <p:nvPr>
            <p:ph type="ftr" sz="quarter" idx="11"/>
          </p:nvPr>
        </p:nvSpPr>
        <p:spPr/>
        <p:txBody>
          <a:bodyPr/>
          <a:lstStyle/>
          <a:p>
            <a:r>
              <a:rPr lang="en-US" dirty="0"/>
              <a:t>© 2024 Cognizant | Confidential &amp; Proprietary</a:t>
            </a:r>
          </a:p>
        </p:txBody>
      </p:sp>
      <p:sp>
        <p:nvSpPr>
          <p:cNvPr id="8" name="TextBox 7">
            <a:extLst>
              <a:ext uri="{FF2B5EF4-FFF2-40B4-BE49-F238E27FC236}">
                <a16:creationId xmlns:a16="http://schemas.microsoft.com/office/drawing/2014/main" id="{43837138-9CD4-E044-9D0E-46CA3B9C6CB8}"/>
              </a:ext>
            </a:extLst>
          </p:cNvPr>
          <p:cNvSpPr txBox="1"/>
          <p:nvPr/>
        </p:nvSpPr>
        <p:spPr>
          <a:xfrm>
            <a:off x="2524759" y="5634245"/>
            <a:ext cx="7142480" cy="477054"/>
          </a:xfrm>
          <a:prstGeom prst="rect">
            <a:avLst/>
          </a:prstGeom>
          <a:noFill/>
        </p:spPr>
        <p:txBody>
          <a:bodyPr wrap="square">
            <a:spAutoFit/>
          </a:bodyPr>
          <a:lstStyle/>
          <a:p>
            <a:r>
              <a:rPr lang="en-US" sz="2500" b="1" dirty="0"/>
              <a:t>Test case –2(Validating Welcome message)</a:t>
            </a:r>
            <a:endParaRPr lang="en-IN" sz="2500" b="1" dirty="0"/>
          </a:p>
        </p:txBody>
      </p:sp>
    </p:spTree>
    <p:extLst>
      <p:ext uri="{BB962C8B-B14F-4D97-AF65-F5344CB8AC3E}">
        <p14:creationId xmlns:p14="http://schemas.microsoft.com/office/powerpoint/2010/main" val="414667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52FB4-0FCE-85C4-3CE0-1A86A529DBA6}"/>
            </a:ext>
          </a:extLst>
        </p:cNvPr>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287E3177-E496-2602-8B64-1C7CFCB30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057" y="1207282"/>
            <a:ext cx="9075886" cy="5105186"/>
          </a:xfrm>
          <a:prstGeom prst="rect">
            <a:avLst/>
          </a:prstGeom>
        </p:spPr>
      </p:pic>
      <p:sp>
        <p:nvSpPr>
          <p:cNvPr id="2" name="Slide Number Placeholder 1">
            <a:extLst>
              <a:ext uri="{FF2B5EF4-FFF2-40B4-BE49-F238E27FC236}">
                <a16:creationId xmlns:a16="http://schemas.microsoft.com/office/drawing/2014/main" id="{6FB1F16A-3D78-4AAD-5A26-E7920B327745}"/>
              </a:ext>
            </a:extLst>
          </p:cNvPr>
          <p:cNvSpPr>
            <a:spLocks noGrp="1"/>
          </p:cNvSpPr>
          <p:nvPr>
            <p:ph type="sldNum" sz="quarter" idx="12"/>
          </p:nvPr>
        </p:nvSpPr>
        <p:spPr/>
        <p:txBody>
          <a:bodyPr/>
          <a:lstStyle/>
          <a:p>
            <a:fld id="{C53E075B-3175-45CF-B3C7-FEDF3F5961E3}" type="slidenum">
              <a:rPr lang="en-US" smtClean="0"/>
              <a:pPr/>
              <a:t>8</a:t>
            </a:fld>
            <a:endParaRPr lang="en-US"/>
          </a:p>
        </p:txBody>
      </p:sp>
      <p:sp>
        <p:nvSpPr>
          <p:cNvPr id="3" name="Title 2">
            <a:extLst>
              <a:ext uri="{FF2B5EF4-FFF2-40B4-BE49-F238E27FC236}">
                <a16:creationId xmlns:a16="http://schemas.microsoft.com/office/drawing/2014/main" id="{02A606C6-A20F-E379-3C73-B59CA74EA4B9}"/>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Excel output</a:t>
            </a:r>
            <a:endParaRPr lang="en-IN" sz="3600" dirty="0"/>
          </a:p>
        </p:txBody>
      </p:sp>
      <p:sp>
        <p:nvSpPr>
          <p:cNvPr id="4" name="Footer Placeholder 3">
            <a:extLst>
              <a:ext uri="{FF2B5EF4-FFF2-40B4-BE49-F238E27FC236}">
                <a16:creationId xmlns:a16="http://schemas.microsoft.com/office/drawing/2014/main" id="{182157F5-AD7D-A355-4258-954459FE63B7}"/>
              </a:ext>
            </a:extLst>
          </p:cNvPr>
          <p:cNvSpPr>
            <a:spLocks noGrp="1"/>
          </p:cNvSpPr>
          <p:nvPr>
            <p:ph type="ftr" sz="quarter" idx="11"/>
          </p:nvPr>
        </p:nvSpPr>
        <p:spPr/>
        <p:txBody>
          <a:bodyPr/>
          <a:lstStyle/>
          <a:p>
            <a:r>
              <a:rPr lang="en-US" dirty="0"/>
              <a:t>© 2024 Cognizant | Confidential &amp; Proprietary</a:t>
            </a:r>
          </a:p>
        </p:txBody>
      </p:sp>
    </p:spTree>
    <p:extLst>
      <p:ext uri="{BB962C8B-B14F-4D97-AF65-F5344CB8AC3E}">
        <p14:creationId xmlns:p14="http://schemas.microsoft.com/office/powerpoint/2010/main" val="1060625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0A4A42-02A6-8AD9-8A76-DEB2F7CD5ED8}"/>
              </a:ext>
            </a:extLst>
          </p:cNvPr>
          <p:cNvSpPr>
            <a:spLocks noGrp="1"/>
          </p:cNvSpPr>
          <p:nvPr>
            <p:ph type="sldNum" sz="quarter" idx="12"/>
          </p:nvPr>
        </p:nvSpPr>
        <p:spPr/>
        <p:txBody>
          <a:bodyPr/>
          <a:lstStyle/>
          <a:p>
            <a:fld id="{C53E075B-3175-45CF-B3C7-FEDF3F5961E3}" type="slidenum">
              <a:rPr lang="en-US" smtClean="0"/>
              <a:pPr/>
              <a:t>9</a:t>
            </a:fld>
            <a:endParaRPr lang="en-US"/>
          </a:p>
        </p:txBody>
      </p:sp>
      <p:sp>
        <p:nvSpPr>
          <p:cNvPr id="3" name="Title 2">
            <a:extLst>
              <a:ext uri="{FF2B5EF4-FFF2-40B4-BE49-F238E27FC236}">
                <a16:creationId xmlns:a16="http://schemas.microsoft.com/office/drawing/2014/main" id="{7C274044-B407-EB54-1AE7-85358A769BD6}"/>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SCREENSHOTS</a:t>
            </a:r>
            <a:endParaRPr lang="en-IN" sz="3600" dirty="0"/>
          </a:p>
        </p:txBody>
      </p:sp>
      <p:sp>
        <p:nvSpPr>
          <p:cNvPr id="4" name="Footer Placeholder 3">
            <a:extLst>
              <a:ext uri="{FF2B5EF4-FFF2-40B4-BE49-F238E27FC236}">
                <a16:creationId xmlns:a16="http://schemas.microsoft.com/office/drawing/2014/main" id="{69CABA61-C6D6-6089-5BBC-CAC2E0752151}"/>
              </a:ext>
            </a:extLst>
          </p:cNvPr>
          <p:cNvSpPr>
            <a:spLocks noGrp="1"/>
          </p:cNvSpPr>
          <p:nvPr>
            <p:ph type="ftr" sz="quarter" idx="11"/>
          </p:nvPr>
        </p:nvSpPr>
        <p:spPr/>
        <p:txBody>
          <a:bodyPr/>
          <a:lstStyle/>
          <a:p>
            <a:r>
              <a:rPr lang="en-US" dirty="0"/>
              <a:t>© 2024 Cognizant | Confidential &amp; Proprietary</a:t>
            </a:r>
          </a:p>
        </p:txBody>
      </p:sp>
      <p:pic>
        <p:nvPicPr>
          <p:cNvPr id="5" name="Picture 4" descr="A screenshot of a computer&#10;&#10;Description automatically generated">
            <a:extLst>
              <a:ext uri="{FF2B5EF4-FFF2-40B4-BE49-F238E27FC236}">
                <a16:creationId xmlns:a16="http://schemas.microsoft.com/office/drawing/2014/main" id="{6E9F4FD5-1BD9-A274-3A4E-5B900D1C5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540" y="1185888"/>
            <a:ext cx="9830919" cy="4234463"/>
          </a:xfrm>
          <a:prstGeom prst="rect">
            <a:avLst/>
          </a:prstGeom>
        </p:spPr>
      </p:pic>
      <p:sp>
        <p:nvSpPr>
          <p:cNvPr id="9" name="TextBox 8">
            <a:extLst>
              <a:ext uri="{FF2B5EF4-FFF2-40B4-BE49-F238E27FC236}">
                <a16:creationId xmlns:a16="http://schemas.microsoft.com/office/drawing/2014/main" id="{54B7B17B-19B1-C2A0-B7B0-45DC46588F6C}"/>
              </a:ext>
            </a:extLst>
          </p:cNvPr>
          <p:cNvSpPr txBox="1"/>
          <p:nvPr/>
        </p:nvSpPr>
        <p:spPr>
          <a:xfrm>
            <a:off x="1783586" y="5740678"/>
            <a:ext cx="8624826" cy="477054"/>
          </a:xfrm>
          <a:prstGeom prst="rect">
            <a:avLst/>
          </a:prstGeom>
          <a:noFill/>
        </p:spPr>
        <p:txBody>
          <a:bodyPr wrap="square">
            <a:spAutoFit/>
          </a:bodyPr>
          <a:lstStyle/>
          <a:p>
            <a:r>
              <a:rPr lang="en-US" sz="2500" b="1" dirty="0"/>
              <a:t>Test case –3 (Validating default country and language)</a:t>
            </a:r>
            <a:endParaRPr lang="en-IN" sz="2500" b="1" dirty="0"/>
          </a:p>
        </p:txBody>
      </p:sp>
    </p:spTree>
    <p:extLst>
      <p:ext uri="{BB962C8B-B14F-4D97-AF65-F5344CB8AC3E}">
        <p14:creationId xmlns:p14="http://schemas.microsoft.com/office/powerpoint/2010/main" val="885218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Office Theme">
  <a:themeElements>
    <a:clrScheme name="Cognizant 2023">
      <a:dk1>
        <a:srgbClr val="000048"/>
      </a:dk1>
      <a:lt1>
        <a:srgbClr val="FFFFFF"/>
      </a:lt1>
      <a:dk2>
        <a:srgbClr val="000048"/>
      </a:dk2>
      <a:lt2>
        <a:srgbClr val="FFFFFF"/>
      </a:lt2>
      <a:accent1>
        <a:srgbClr val="000048"/>
      </a:accent1>
      <a:accent2>
        <a:srgbClr val="2E2F8E"/>
      </a:accent2>
      <a:accent3>
        <a:srgbClr val="2F78C4"/>
      </a:accent3>
      <a:accent4>
        <a:srgbClr val="91B9E5"/>
      </a:accent4>
      <a:accent5>
        <a:srgbClr val="05C7CC"/>
      </a:accent5>
      <a:accent6>
        <a:srgbClr val="000048"/>
      </a:accent6>
      <a:hlink>
        <a:srgbClr val="2F78C3"/>
      </a:hlink>
      <a:folHlink>
        <a:srgbClr val="91B9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a:solidFill>
              <a:schemeClr val="tx2"/>
            </a:solidFill>
          </a:defRPr>
        </a:defPPr>
      </a:lstStyle>
    </a:txDef>
  </a:objectDefaults>
  <a:extraClrSchemeLst/>
  <a:extLst>
    <a:ext uri="{05A4C25C-085E-4340-85A3-A5531E510DB2}">
      <thm15:themeFamily xmlns:thm15="http://schemas.microsoft.com/office/thememl/2012/main" name="Presentation1" id="{99D4EBE8-3F7E-4619-B76F-0B0BF7F9FB71}" vid="{48B051EE-1B79-499E-A6A7-28854F4177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TotalTime>
  <Words>430</Words>
  <Application>Microsoft Office PowerPoint</Application>
  <PresentationFormat>Widescreen</PresentationFormat>
  <Paragraphs>76</Paragraphs>
  <Slides>17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Cambria</vt:lpstr>
      <vt:lpstr>Times New Roman</vt:lpstr>
      <vt:lpstr>1_Office Theme</vt:lpstr>
      <vt:lpstr>CAS Project – GSD</vt:lpstr>
      <vt:lpstr>CONTENTS</vt:lpstr>
      <vt:lpstr>INTRODUCTION</vt:lpstr>
      <vt:lpstr>REQUIREMENTS</vt:lpstr>
      <vt:lpstr>SCREENSHOTS</vt:lpstr>
      <vt:lpstr>Excel output</vt:lpstr>
      <vt:lpstr>SCREENSHOTS</vt:lpstr>
      <vt:lpstr>Excel output</vt:lpstr>
      <vt:lpstr>SCREENSHOTS</vt:lpstr>
      <vt:lpstr>Excel output</vt:lpstr>
      <vt:lpstr>SCREENSHOTS</vt:lpstr>
      <vt:lpstr>Excel output</vt:lpstr>
      <vt:lpstr>SCREENSHOTS</vt:lpstr>
      <vt:lpstr>Excel output</vt:lpstr>
      <vt:lpstr>TestNG Report</vt:lpstr>
      <vt:lpstr>Extent Report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Harish.NatarajanT@cognizant.com</dc:creator>
  <cp:lastModifiedBy>Murugesan, Shri Hari Prasath (Contractor)</cp:lastModifiedBy>
  <cp:revision>32</cp:revision>
  <dcterms:created xsi:type="dcterms:W3CDTF">2024-02-13T09:02:36Z</dcterms:created>
  <dcterms:modified xsi:type="dcterms:W3CDTF">2024-04-01T10:39:46Z</dcterms:modified>
</cp:coreProperties>
</file>